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0" r:id="rId3"/>
    <p:sldId id="307" r:id="rId4"/>
    <p:sldId id="308" r:id="rId5"/>
    <p:sldId id="309" r:id="rId6"/>
    <p:sldId id="315" r:id="rId7"/>
    <p:sldId id="311" r:id="rId8"/>
    <p:sldId id="312" r:id="rId9"/>
    <p:sldId id="310" r:id="rId10"/>
    <p:sldId id="289" r:id="rId11"/>
    <p:sldId id="303" r:id="rId12"/>
    <p:sldId id="314" r:id="rId13"/>
    <p:sldId id="281" r:id="rId14"/>
    <p:sldId id="282" r:id="rId15"/>
    <p:sldId id="283" r:id="rId16"/>
    <p:sldId id="306" r:id="rId17"/>
    <p:sldId id="284" r:id="rId18"/>
    <p:sldId id="313" r:id="rId19"/>
    <p:sldId id="271" r:id="rId20"/>
    <p:sldId id="316" r:id="rId21"/>
    <p:sldId id="258" r:id="rId22"/>
    <p:sldId id="259" r:id="rId23"/>
    <p:sldId id="260" r:id="rId24"/>
    <p:sldId id="261" r:id="rId25"/>
    <p:sldId id="262" r:id="rId26"/>
    <p:sldId id="266" r:id="rId27"/>
    <p:sldId id="263" r:id="rId28"/>
    <p:sldId id="264" r:id="rId29"/>
    <p:sldId id="272" r:id="rId30"/>
    <p:sldId id="294" r:id="rId31"/>
    <p:sldId id="276" r:id="rId32"/>
    <p:sldId id="268"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FF"/>
    <a:srgbClr val="00CC00"/>
    <a:srgbClr val="5DD5FF"/>
    <a:srgbClr val="79D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42" autoAdjust="0"/>
    <p:restoredTop sz="94660"/>
  </p:normalViewPr>
  <p:slideViewPr>
    <p:cSldViewPr snapToGrid="0">
      <p:cViewPr>
        <p:scale>
          <a:sx n="71" d="100"/>
          <a:sy n="71" d="100"/>
        </p:scale>
        <p:origin x="-582" y="-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F76FA-9F16-463C-AD0D-FF62A5149C7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tr-TR"/>
        </a:p>
      </dgm:t>
    </dgm:pt>
    <dgm:pt modelId="{967BB393-2688-4D2B-B3F3-578F93A31549}">
      <dgm:prSet phldrT="[Metin]"/>
      <dgm:spPr/>
      <dgm:t>
        <a:bodyPr/>
        <a:lstStyle/>
        <a:p>
          <a:r>
            <a:rPr lang="tr-TR" dirty="0" smtClean="0"/>
            <a:t>Proje Açılışı</a:t>
          </a:r>
          <a:endParaRPr lang="tr-TR" dirty="0"/>
        </a:p>
      </dgm:t>
    </dgm:pt>
    <dgm:pt modelId="{3312919D-EE91-4BE9-AA48-75921236FAB5}" type="parTrans" cxnId="{78F9BE10-BD9F-4407-A733-74BE2FF8DE8B}">
      <dgm:prSet/>
      <dgm:spPr/>
      <dgm:t>
        <a:bodyPr/>
        <a:lstStyle/>
        <a:p>
          <a:endParaRPr lang="tr-TR"/>
        </a:p>
      </dgm:t>
    </dgm:pt>
    <dgm:pt modelId="{50495406-0427-4114-8CFD-BEA2607EBA93}" type="sibTrans" cxnId="{78F9BE10-BD9F-4407-A733-74BE2FF8DE8B}">
      <dgm:prSet/>
      <dgm:spPr/>
      <dgm:t>
        <a:bodyPr/>
        <a:lstStyle/>
        <a:p>
          <a:endParaRPr lang="tr-TR"/>
        </a:p>
      </dgm:t>
    </dgm:pt>
    <dgm:pt modelId="{55878AB8-FCD0-41D0-A738-CACE436B7FB8}">
      <dgm:prSet phldrT="[Metin]"/>
      <dgm:spPr/>
      <dgm:t>
        <a:bodyPr/>
        <a:lstStyle/>
        <a:p>
          <a:r>
            <a:rPr lang="tr-TR" dirty="0" smtClean="0"/>
            <a:t>Tüm okulların bilgilendirilmesi</a:t>
          </a:r>
          <a:endParaRPr lang="tr-TR" dirty="0"/>
        </a:p>
      </dgm:t>
    </dgm:pt>
    <dgm:pt modelId="{D996C7F7-EA08-48C8-954B-CF2DED3ADBBF}" type="parTrans" cxnId="{DEBD23AB-9198-4C69-910A-DA5FDCF5A2C6}">
      <dgm:prSet/>
      <dgm:spPr/>
      <dgm:t>
        <a:bodyPr/>
        <a:lstStyle/>
        <a:p>
          <a:endParaRPr lang="tr-TR"/>
        </a:p>
      </dgm:t>
    </dgm:pt>
    <dgm:pt modelId="{0B36E0DF-C63C-433A-A475-3FEB09A3F191}" type="sibTrans" cxnId="{DEBD23AB-9198-4C69-910A-DA5FDCF5A2C6}">
      <dgm:prSet/>
      <dgm:spPr/>
      <dgm:t>
        <a:bodyPr/>
        <a:lstStyle/>
        <a:p>
          <a:endParaRPr lang="tr-TR"/>
        </a:p>
      </dgm:t>
    </dgm:pt>
    <dgm:pt modelId="{ED95E755-3AE3-49A5-9905-2CE63B1AF4E4}">
      <dgm:prSet phldrT="[Metin]"/>
      <dgm:spPr/>
      <dgm:t>
        <a:bodyPr/>
        <a:lstStyle/>
        <a:p>
          <a:r>
            <a:rPr lang="tr-TR" dirty="0" smtClean="0"/>
            <a:t>Okulların eşleştirilmesi</a:t>
          </a:r>
          <a:endParaRPr lang="tr-TR" dirty="0"/>
        </a:p>
      </dgm:t>
    </dgm:pt>
    <dgm:pt modelId="{1F2E2F64-BAB1-42EE-9E8A-B93E677B4F51}" type="parTrans" cxnId="{6C8F8B60-A42C-414B-82DC-5B5DDB1F030B}">
      <dgm:prSet/>
      <dgm:spPr/>
      <dgm:t>
        <a:bodyPr/>
        <a:lstStyle/>
        <a:p>
          <a:endParaRPr lang="tr-TR"/>
        </a:p>
      </dgm:t>
    </dgm:pt>
    <dgm:pt modelId="{71EF21C4-A086-4674-9744-A03D8575B307}" type="sibTrans" cxnId="{6C8F8B60-A42C-414B-82DC-5B5DDB1F030B}">
      <dgm:prSet/>
      <dgm:spPr/>
      <dgm:t>
        <a:bodyPr/>
        <a:lstStyle/>
        <a:p>
          <a:endParaRPr lang="tr-TR"/>
        </a:p>
      </dgm:t>
    </dgm:pt>
    <dgm:pt modelId="{9F264C44-97BD-4910-8BCB-B72BEBC448E0}">
      <dgm:prSet phldrT="[Metin]"/>
      <dgm:spPr/>
      <dgm:t>
        <a:bodyPr/>
        <a:lstStyle/>
        <a:p>
          <a:r>
            <a:rPr lang="tr-TR" dirty="0" smtClean="0"/>
            <a:t>Aylık değerlendirme</a:t>
          </a:r>
          <a:endParaRPr lang="tr-TR" dirty="0"/>
        </a:p>
      </dgm:t>
    </dgm:pt>
    <dgm:pt modelId="{17296615-AD1B-4FCF-81A3-4A070DB42892}" type="parTrans" cxnId="{C8B18679-53A4-4FE4-A920-3D37D12D7780}">
      <dgm:prSet/>
      <dgm:spPr/>
      <dgm:t>
        <a:bodyPr/>
        <a:lstStyle/>
        <a:p>
          <a:endParaRPr lang="tr-TR"/>
        </a:p>
      </dgm:t>
    </dgm:pt>
    <dgm:pt modelId="{C656AB41-8F35-4A77-9228-9A2B4049DB4D}" type="sibTrans" cxnId="{C8B18679-53A4-4FE4-A920-3D37D12D7780}">
      <dgm:prSet/>
      <dgm:spPr/>
      <dgm:t>
        <a:bodyPr/>
        <a:lstStyle/>
        <a:p>
          <a:endParaRPr lang="tr-TR"/>
        </a:p>
      </dgm:t>
    </dgm:pt>
    <dgm:pt modelId="{F8721F99-6111-4D0D-9055-831930DC9F63}">
      <dgm:prSet phldrT="[Metin]"/>
      <dgm:spPr/>
      <dgm:t>
        <a:bodyPr/>
        <a:lstStyle/>
        <a:p>
          <a:r>
            <a:rPr lang="tr-TR" dirty="0" smtClean="0"/>
            <a:t>Aylık değerlendirme</a:t>
          </a:r>
          <a:endParaRPr lang="tr-TR" dirty="0"/>
        </a:p>
      </dgm:t>
    </dgm:pt>
    <dgm:pt modelId="{8E87D9B8-FFB3-47E3-AEE0-1EC8D7B425AA}" type="parTrans" cxnId="{B7CFCB0C-59A5-44A6-99FD-40E1BF95E853}">
      <dgm:prSet/>
      <dgm:spPr/>
      <dgm:t>
        <a:bodyPr/>
        <a:lstStyle/>
        <a:p>
          <a:endParaRPr lang="tr-TR"/>
        </a:p>
      </dgm:t>
    </dgm:pt>
    <dgm:pt modelId="{8F72E6E6-227E-4347-8A11-158C35435203}" type="sibTrans" cxnId="{B7CFCB0C-59A5-44A6-99FD-40E1BF95E853}">
      <dgm:prSet/>
      <dgm:spPr/>
      <dgm:t>
        <a:bodyPr/>
        <a:lstStyle/>
        <a:p>
          <a:endParaRPr lang="tr-TR"/>
        </a:p>
      </dgm:t>
    </dgm:pt>
    <dgm:pt modelId="{5B4D3B0C-B382-4943-B556-70CBF875CC8B}">
      <dgm:prSet/>
      <dgm:spPr/>
      <dgm:t>
        <a:bodyPr/>
        <a:lstStyle/>
        <a:p>
          <a:r>
            <a:rPr lang="tr-TR" dirty="0" smtClean="0"/>
            <a:t>Veli eğitimleri, ziyaretler, TV programı</a:t>
          </a:r>
          <a:endParaRPr lang="tr-TR" dirty="0"/>
        </a:p>
      </dgm:t>
    </dgm:pt>
    <dgm:pt modelId="{78FE88DE-8C88-40C7-BCDC-A59DEFDED6D1}" type="parTrans" cxnId="{6687C438-DB66-4F0B-AD10-DD2EDB4D5963}">
      <dgm:prSet/>
      <dgm:spPr/>
      <dgm:t>
        <a:bodyPr/>
        <a:lstStyle/>
        <a:p>
          <a:endParaRPr lang="tr-TR"/>
        </a:p>
      </dgm:t>
    </dgm:pt>
    <dgm:pt modelId="{C2D98CB7-C324-4ED0-8F4A-1D19F3F0309E}" type="sibTrans" cxnId="{6687C438-DB66-4F0B-AD10-DD2EDB4D5963}">
      <dgm:prSet/>
      <dgm:spPr/>
      <dgm:t>
        <a:bodyPr/>
        <a:lstStyle/>
        <a:p>
          <a:endParaRPr lang="tr-TR"/>
        </a:p>
      </dgm:t>
    </dgm:pt>
    <dgm:pt modelId="{31D28B0A-C6BD-42A5-A023-C15BBC703AF2}">
      <dgm:prSet/>
      <dgm:spPr/>
      <dgm:t>
        <a:bodyPr/>
        <a:lstStyle/>
        <a:p>
          <a:r>
            <a:rPr lang="tr-TR" dirty="0" smtClean="0"/>
            <a:t>Öğrenci mesleki yönelim testi</a:t>
          </a:r>
          <a:endParaRPr lang="tr-TR" dirty="0"/>
        </a:p>
      </dgm:t>
    </dgm:pt>
    <dgm:pt modelId="{A3A8B43E-4158-4346-9EE1-73A83FC105B5}" type="parTrans" cxnId="{E724FC3E-DDAB-46EC-B029-0E38E313AA96}">
      <dgm:prSet/>
      <dgm:spPr/>
      <dgm:t>
        <a:bodyPr/>
        <a:lstStyle/>
        <a:p>
          <a:endParaRPr lang="tr-TR"/>
        </a:p>
      </dgm:t>
    </dgm:pt>
    <dgm:pt modelId="{0658C39E-4F39-4393-A6BA-2B95A95CB62F}" type="sibTrans" cxnId="{E724FC3E-DDAB-46EC-B029-0E38E313AA96}">
      <dgm:prSet/>
      <dgm:spPr/>
      <dgm:t>
        <a:bodyPr/>
        <a:lstStyle/>
        <a:p>
          <a:endParaRPr lang="tr-TR"/>
        </a:p>
      </dgm:t>
    </dgm:pt>
    <dgm:pt modelId="{72943B37-039C-4E24-B053-107776CE15F1}">
      <dgm:prSet/>
      <dgm:spPr/>
      <dgm:t>
        <a:bodyPr/>
        <a:lstStyle/>
        <a:p>
          <a:r>
            <a:rPr lang="tr-TR" dirty="0" smtClean="0"/>
            <a:t>Veli eğitimleri, ziyaretler, TV programı</a:t>
          </a:r>
          <a:endParaRPr lang="tr-TR" dirty="0"/>
        </a:p>
      </dgm:t>
    </dgm:pt>
    <dgm:pt modelId="{F084174C-3522-44C9-8049-80638C8D66BF}" type="parTrans" cxnId="{2C7BEEB2-5C22-4EB3-9928-32ECD3230C98}">
      <dgm:prSet/>
      <dgm:spPr/>
      <dgm:t>
        <a:bodyPr/>
        <a:lstStyle/>
        <a:p>
          <a:endParaRPr lang="tr-TR"/>
        </a:p>
      </dgm:t>
    </dgm:pt>
    <dgm:pt modelId="{00577E5E-2804-45A9-A9A2-33158E631D08}" type="sibTrans" cxnId="{2C7BEEB2-5C22-4EB3-9928-32ECD3230C98}">
      <dgm:prSet/>
      <dgm:spPr/>
      <dgm:t>
        <a:bodyPr/>
        <a:lstStyle/>
        <a:p>
          <a:endParaRPr lang="tr-TR"/>
        </a:p>
      </dgm:t>
    </dgm:pt>
    <dgm:pt modelId="{ADA5C4A9-DA06-48FD-A3C1-C066F2F02A06}">
      <dgm:prSet/>
      <dgm:spPr/>
      <dgm:t>
        <a:bodyPr/>
        <a:lstStyle/>
        <a:p>
          <a:r>
            <a:rPr lang="tr-TR" dirty="0" smtClean="0"/>
            <a:t>Öğrenme Şenliği</a:t>
          </a:r>
          <a:endParaRPr lang="tr-TR" dirty="0"/>
        </a:p>
      </dgm:t>
    </dgm:pt>
    <dgm:pt modelId="{D9C7FC68-8CB2-4209-B40B-33D9005F09ED}" type="parTrans" cxnId="{CA18E300-CB3B-4F52-9075-A06F95C3CF1C}">
      <dgm:prSet/>
      <dgm:spPr/>
      <dgm:t>
        <a:bodyPr/>
        <a:lstStyle/>
        <a:p>
          <a:endParaRPr lang="tr-TR"/>
        </a:p>
      </dgm:t>
    </dgm:pt>
    <dgm:pt modelId="{D9879523-9DD1-42EF-854A-15EC5F7FA49C}" type="sibTrans" cxnId="{CA18E300-CB3B-4F52-9075-A06F95C3CF1C}">
      <dgm:prSet/>
      <dgm:spPr/>
      <dgm:t>
        <a:bodyPr/>
        <a:lstStyle/>
        <a:p>
          <a:endParaRPr lang="tr-TR"/>
        </a:p>
      </dgm:t>
    </dgm:pt>
    <dgm:pt modelId="{7CAA3429-2484-450B-BD98-3027F597B223}">
      <dgm:prSet/>
      <dgm:spPr/>
      <dgm:t>
        <a:bodyPr/>
        <a:lstStyle/>
        <a:p>
          <a:r>
            <a:rPr lang="tr-TR" dirty="0" smtClean="0"/>
            <a:t>Aylık değerlendirme</a:t>
          </a:r>
          <a:endParaRPr lang="tr-TR" dirty="0"/>
        </a:p>
      </dgm:t>
    </dgm:pt>
    <dgm:pt modelId="{2ADBC3BA-808A-4B30-9E0A-98744C7D1A19}" type="parTrans" cxnId="{919111FE-6AF6-4CF9-A8C1-664ACDD2AB50}">
      <dgm:prSet/>
      <dgm:spPr/>
      <dgm:t>
        <a:bodyPr/>
        <a:lstStyle/>
        <a:p>
          <a:endParaRPr lang="tr-TR"/>
        </a:p>
      </dgm:t>
    </dgm:pt>
    <dgm:pt modelId="{B9CF3792-04BD-43FD-8311-11AEDBADFC3C}" type="sibTrans" cxnId="{919111FE-6AF6-4CF9-A8C1-664ACDD2AB50}">
      <dgm:prSet/>
      <dgm:spPr/>
      <dgm:t>
        <a:bodyPr/>
        <a:lstStyle/>
        <a:p>
          <a:endParaRPr lang="tr-TR"/>
        </a:p>
      </dgm:t>
    </dgm:pt>
    <dgm:pt modelId="{1D22B1B2-F8C6-4936-98A0-CCCA3696452C}">
      <dgm:prSet phldrT="[Metin]"/>
      <dgm:spPr/>
      <dgm:t>
        <a:bodyPr/>
        <a:lstStyle/>
        <a:p>
          <a:r>
            <a:rPr lang="tr-TR" dirty="0" smtClean="0"/>
            <a:t>Mesleki Bilgi Dosyasının veliye sunumu</a:t>
          </a:r>
          <a:endParaRPr lang="tr-TR" dirty="0"/>
        </a:p>
      </dgm:t>
    </dgm:pt>
    <dgm:pt modelId="{555179E4-3665-4B65-BF52-5AB6FCE01B3D}" type="parTrans" cxnId="{BCC0A6A9-16F1-42BD-B9A1-A51A7442E64B}">
      <dgm:prSet/>
      <dgm:spPr/>
      <dgm:t>
        <a:bodyPr/>
        <a:lstStyle/>
        <a:p>
          <a:endParaRPr lang="tr-TR"/>
        </a:p>
      </dgm:t>
    </dgm:pt>
    <dgm:pt modelId="{9F99F943-F3D2-452A-BC1F-D47F25AF3909}" type="sibTrans" cxnId="{BCC0A6A9-16F1-42BD-B9A1-A51A7442E64B}">
      <dgm:prSet/>
      <dgm:spPr/>
      <dgm:t>
        <a:bodyPr/>
        <a:lstStyle/>
        <a:p>
          <a:endParaRPr lang="tr-TR"/>
        </a:p>
      </dgm:t>
    </dgm:pt>
    <dgm:pt modelId="{071241D2-ED00-45FD-ACDD-F50753092477}">
      <dgm:prSet/>
      <dgm:spPr/>
      <dgm:t>
        <a:bodyPr/>
        <a:lstStyle/>
        <a:p>
          <a:r>
            <a:rPr lang="tr-TR" smtClean="0"/>
            <a:t>Veli ve öğrenci rehberliği, okul kayıtları</a:t>
          </a:r>
          <a:endParaRPr lang="tr-TR" dirty="0"/>
        </a:p>
      </dgm:t>
    </dgm:pt>
    <dgm:pt modelId="{DC601231-DFEF-46BE-99BB-711F9DECCE65}" type="parTrans" cxnId="{E948C399-5CAE-4B09-82A4-831519D6D130}">
      <dgm:prSet/>
      <dgm:spPr/>
      <dgm:t>
        <a:bodyPr/>
        <a:lstStyle/>
        <a:p>
          <a:endParaRPr lang="tr-TR"/>
        </a:p>
      </dgm:t>
    </dgm:pt>
    <dgm:pt modelId="{177DFA2C-1501-4046-AF2A-692A793E8D94}" type="sibTrans" cxnId="{E948C399-5CAE-4B09-82A4-831519D6D130}">
      <dgm:prSet/>
      <dgm:spPr/>
      <dgm:t>
        <a:bodyPr/>
        <a:lstStyle/>
        <a:p>
          <a:endParaRPr lang="tr-TR"/>
        </a:p>
      </dgm:t>
    </dgm:pt>
    <dgm:pt modelId="{3677BB4E-AD07-4775-B928-8738FA3755B1}" type="pres">
      <dgm:prSet presAssocID="{B5EF76FA-9F16-463C-AD0D-FF62A5149C70}" presName="diagram" presStyleCnt="0">
        <dgm:presLayoutVars>
          <dgm:dir/>
          <dgm:resizeHandles val="exact"/>
        </dgm:presLayoutVars>
      </dgm:prSet>
      <dgm:spPr/>
      <dgm:t>
        <a:bodyPr/>
        <a:lstStyle/>
        <a:p>
          <a:endParaRPr lang="tr-TR"/>
        </a:p>
      </dgm:t>
    </dgm:pt>
    <dgm:pt modelId="{6F745D62-A963-48AB-992F-E57B435932B2}" type="pres">
      <dgm:prSet presAssocID="{967BB393-2688-4D2B-B3F3-578F93A31549}" presName="node" presStyleLbl="node1" presStyleIdx="0" presStyleCnt="12">
        <dgm:presLayoutVars>
          <dgm:bulletEnabled val="1"/>
        </dgm:presLayoutVars>
      </dgm:prSet>
      <dgm:spPr/>
      <dgm:t>
        <a:bodyPr/>
        <a:lstStyle/>
        <a:p>
          <a:endParaRPr lang="tr-TR"/>
        </a:p>
      </dgm:t>
    </dgm:pt>
    <dgm:pt modelId="{65C3DCBE-9EF7-4A47-AFE5-2BE368E4393A}" type="pres">
      <dgm:prSet presAssocID="{50495406-0427-4114-8CFD-BEA2607EBA93}" presName="sibTrans" presStyleLbl="sibTrans2D1" presStyleIdx="0" presStyleCnt="11"/>
      <dgm:spPr/>
      <dgm:t>
        <a:bodyPr/>
        <a:lstStyle/>
        <a:p>
          <a:endParaRPr lang="tr-TR"/>
        </a:p>
      </dgm:t>
    </dgm:pt>
    <dgm:pt modelId="{5E9E9A53-04F4-4146-A997-9338BA656EF9}" type="pres">
      <dgm:prSet presAssocID="{50495406-0427-4114-8CFD-BEA2607EBA93}" presName="connectorText" presStyleLbl="sibTrans2D1" presStyleIdx="0" presStyleCnt="11"/>
      <dgm:spPr/>
      <dgm:t>
        <a:bodyPr/>
        <a:lstStyle/>
        <a:p>
          <a:endParaRPr lang="tr-TR"/>
        </a:p>
      </dgm:t>
    </dgm:pt>
    <dgm:pt modelId="{ABD9576B-FA5A-4CA9-96A3-7BA8F4016168}" type="pres">
      <dgm:prSet presAssocID="{55878AB8-FCD0-41D0-A738-CACE436B7FB8}" presName="node" presStyleLbl="node1" presStyleIdx="1" presStyleCnt="12">
        <dgm:presLayoutVars>
          <dgm:bulletEnabled val="1"/>
        </dgm:presLayoutVars>
      </dgm:prSet>
      <dgm:spPr/>
      <dgm:t>
        <a:bodyPr/>
        <a:lstStyle/>
        <a:p>
          <a:endParaRPr lang="tr-TR"/>
        </a:p>
      </dgm:t>
    </dgm:pt>
    <dgm:pt modelId="{F1F912F6-DA8B-4B07-B20F-006E5C877275}" type="pres">
      <dgm:prSet presAssocID="{0B36E0DF-C63C-433A-A475-3FEB09A3F191}" presName="sibTrans" presStyleLbl="sibTrans2D1" presStyleIdx="1" presStyleCnt="11"/>
      <dgm:spPr/>
      <dgm:t>
        <a:bodyPr/>
        <a:lstStyle/>
        <a:p>
          <a:endParaRPr lang="tr-TR"/>
        </a:p>
      </dgm:t>
    </dgm:pt>
    <dgm:pt modelId="{D1C6CCCB-BF73-40CB-AA7A-8D583ABE9245}" type="pres">
      <dgm:prSet presAssocID="{0B36E0DF-C63C-433A-A475-3FEB09A3F191}" presName="connectorText" presStyleLbl="sibTrans2D1" presStyleIdx="1" presStyleCnt="11"/>
      <dgm:spPr/>
      <dgm:t>
        <a:bodyPr/>
        <a:lstStyle/>
        <a:p>
          <a:endParaRPr lang="tr-TR"/>
        </a:p>
      </dgm:t>
    </dgm:pt>
    <dgm:pt modelId="{FAC41929-5F37-44DE-90A3-7601F62FDA96}" type="pres">
      <dgm:prSet presAssocID="{ED95E755-3AE3-49A5-9905-2CE63B1AF4E4}" presName="node" presStyleLbl="node1" presStyleIdx="2" presStyleCnt="12">
        <dgm:presLayoutVars>
          <dgm:bulletEnabled val="1"/>
        </dgm:presLayoutVars>
      </dgm:prSet>
      <dgm:spPr/>
      <dgm:t>
        <a:bodyPr/>
        <a:lstStyle/>
        <a:p>
          <a:endParaRPr lang="tr-TR"/>
        </a:p>
      </dgm:t>
    </dgm:pt>
    <dgm:pt modelId="{30BE29A8-2EE7-4D82-AA9D-C0C1C329FF90}" type="pres">
      <dgm:prSet presAssocID="{71EF21C4-A086-4674-9744-A03D8575B307}" presName="sibTrans" presStyleLbl="sibTrans2D1" presStyleIdx="2" presStyleCnt="11"/>
      <dgm:spPr/>
      <dgm:t>
        <a:bodyPr/>
        <a:lstStyle/>
        <a:p>
          <a:endParaRPr lang="tr-TR"/>
        </a:p>
      </dgm:t>
    </dgm:pt>
    <dgm:pt modelId="{20A4AC15-2FBA-46E6-8B22-05171A0F19C9}" type="pres">
      <dgm:prSet presAssocID="{71EF21C4-A086-4674-9744-A03D8575B307}" presName="connectorText" presStyleLbl="sibTrans2D1" presStyleIdx="2" presStyleCnt="11"/>
      <dgm:spPr/>
      <dgm:t>
        <a:bodyPr/>
        <a:lstStyle/>
        <a:p>
          <a:endParaRPr lang="tr-TR"/>
        </a:p>
      </dgm:t>
    </dgm:pt>
    <dgm:pt modelId="{EEA2CC27-A04D-4ADE-A57C-4F65B6F54251}" type="pres">
      <dgm:prSet presAssocID="{72943B37-039C-4E24-B053-107776CE15F1}" presName="node" presStyleLbl="node1" presStyleIdx="3" presStyleCnt="12">
        <dgm:presLayoutVars>
          <dgm:bulletEnabled val="1"/>
        </dgm:presLayoutVars>
      </dgm:prSet>
      <dgm:spPr/>
      <dgm:t>
        <a:bodyPr/>
        <a:lstStyle/>
        <a:p>
          <a:endParaRPr lang="tr-TR"/>
        </a:p>
      </dgm:t>
    </dgm:pt>
    <dgm:pt modelId="{8581109C-C5C1-41CB-BC9B-7DCBD0325477}" type="pres">
      <dgm:prSet presAssocID="{00577E5E-2804-45A9-A9A2-33158E631D08}" presName="sibTrans" presStyleLbl="sibTrans2D1" presStyleIdx="3" presStyleCnt="11"/>
      <dgm:spPr/>
      <dgm:t>
        <a:bodyPr/>
        <a:lstStyle/>
        <a:p>
          <a:endParaRPr lang="tr-TR"/>
        </a:p>
      </dgm:t>
    </dgm:pt>
    <dgm:pt modelId="{B9579087-18C3-4865-BFB9-91C03EE15BDD}" type="pres">
      <dgm:prSet presAssocID="{00577E5E-2804-45A9-A9A2-33158E631D08}" presName="connectorText" presStyleLbl="sibTrans2D1" presStyleIdx="3" presStyleCnt="11"/>
      <dgm:spPr/>
      <dgm:t>
        <a:bodyPr/>
        <a:lstStyle/>
        <a:p>
          <a:endParaRPr lang="tr-TR"/>
        </a:p>
      </dgm:t>
    </dgm:pt>
    <dgm:pt modelId="{FB827C65-046D-4CAC-92B9-AFD7B5363BC0}" type="pres">
      <dgm:prSet presAssocID="{9F264C44-97BD-4910-8BCB-B72BEBC448E0}" presName="node" presStyleLbl="node1" presStyleIdx="4" presStyleCnt="12">
        <dgm:presLayoutVars>
          <dgm:bulletEnabled val="1"/>
        </dgm:presLayoutVars>
      </dgm:prSet>
      <dgm:spPr/>
      <dgm:t>
        <a:bodyPr/>
        <a:lstStyle/>
        <a:p>
          <a:endParaRPr lang="tr-TR"/>
        </a:p>
      </dgm:t>
    </dgm:pt>
    <dgm:pt modelId="{0D0A4995-1FB4-40CD-8ED3-12CE18DC2F54}" type="pres">
      <dgm:prSet presAssocID="{C656AB41-8F35-4A77-9228-9A2B4049DB4D}" presName="sibTrans" presStyleLbl="sibTrans2D1" presStyleIdx="4" presStyleCnt="11"/>
      <dgm:spPr/>
      <dgm:t>
        <a:bodyPr/>
        <a:lstStyle/>
        <a:p>
          <a:endParaRPr lang="tr-TR"/>
        </a:p>
      </dgm:t>
    </dgm:pt>
    <dgm:pt modelId="{3C8BCA90-AFA0-478F-B37E-178B6363227B}" type="pres">
      <dgm:prSet presAssocID="{C656AB41-8F35-4A77-9228-9A2B4049DB4D}" presName="connectorText" presStyleLbl="sibTrans2D1" presStyleIdx="4" presStyleCnt="11"/>
      <dgm:spPr/>
      <dgm:t>
        <a:bodyPr/>
        <a:lstStyle/>
        <a:p>
          <a:endParaRPr lang="tr-TR"/>
        </a:p>
      </dgm:t>
    </dgm:pt>
    <dgm:pt modelId="{3CAF985C-BC46-476B-851D-5B634A676462}" type="pres">
      <dgm:prSet presAssocID="{31D28B0A-C6BD-42A5-A023-C15BBC703AF2}" presName="node" presStyleLbl="node1" presStyleIdx="5" presStyleCnt="12">
        <dgm:presLayoutVars>
          <dgm:bulletEnabled val="1"/>
        </dgm:presLayoutVars>
      </dgm:prSet>
      <dgm:spPr/>
      <dgm:t>
        <a:bodyPr/>
        <a:lstStyle/>
        <a:p>
          <a:endParaRPr lang="tr-TR"/>
        </a:p>
      </dgm:t>
    </dgm:pt>
    <dgm:pt modelId="{5BE13F42-12B2-49FD-B69D-C255D450F8BC}" type="pres">
      <dgm:prSet presAssocID="{0658C39E-4F39-4393-A6BA-2B95A95CB62F}" presName="sibTrans" presStyleLbl="sibTrans2D1" presStyleIdx="5" presStyleCnt="11"/>
      <dgm:spPr/>
      <dgm:t>
        <a:bodyPr/>
        <a:lstStyle/>
        <a:p>
          <a:endParaRPr lang="tr-TR"/>
        </a:p>
      </dgm:t>
    </dgm:pt>
    <dgm:pt modelId="{265183B0-589B-469B-92FC-9C14A70C320A}" type="pres">
      <dgm:prSet presAssocID="{0658C39E-4F39-4393-A6BA-2B95A95CB62F}" presName="connectorText" presStyleLbl="sibTrans2D1" presStyleIdx="5" presStyleCnt="11"/>
      <dgm:spPr/>
      <dgm:t>
        <a:bodyPr/>
        <a:lstStyle/>
        <a:p>
          <a:endParaRPr lang="tr-TR"/>
        </a:p>
      </dgm:t>
    </dgm:pt>
    <dgm:pt modelId="{A5245E2B-A047-48F9-8C4D-264E2E68F264}" type="pres">
      <dgm:prSet presAssocID="{5B4D3B0C-B382-4943-B556-70CBF875CC8B}" presName="node" presStyleLbl="node1" presStyleIdx="6" presStyleCnt="12">
        <dgm:presLayoutVars>
          <dgm:bulletEnabled val="1"/>
        </dgm:presLayoutVars>
      </dgm:prSet>
      <dgm:spPr/>
      <dgm:t>
        <a:bodyPr/>
        <a:lstStyle/>
        <a:p>
          <a:endParaRPr lang="tr-TR"/>
        </a:p>
      </dgm:t>
    </dgm:pt>
    <dgm:pt modelId="{64D0F9F2-745D-4D3F-BDD1-DE1C2992D829}" type="pres">
      <dgm:prSet presAssocID="{C2D98CB7-C324-4ED0-8F4A-1D19F3F0309E}" presName="sibTrans" presStyleLbl="sibTrans2D1" presStyleIdx="6" presStyleCnt="11"/>
      <dgm:spPr/>
      <dgm:t>
        <a:bodyPr/>
        <a:lstStyle/>
        <a:p>
          <a:endParaRPr lang="tr-TR"/>
        </a:p>
      </dgm:t>
    </dgm:pt>
    <dgm:pt modelId="{1F3A6A44-6D75-4BF4-A974-396A4C9BD0AB}" type="pres">
      <dgm:prSet presAssocID="{C2D98CB7-C324-4ED0-8F4A-1D19F3F0309E}" presName="connectorText" presStyleLbl="sibTrans2D1" presStyleIdx="6" presStyleCnt="11"/>
      <dgm:spPr/>
      <dgm:t>
        <a:bodyPr/>
        <a:lstStyle/>
        <a:p>
          <a:endParaRPr lang="tr-TR"/>
        </a:p>
      </dgm:t>
    </dgm:pt>
    <dgm:pt modelId="{7898B3FD-8F29-4DFE-93A8-3679A2416537}" type="pres">
      <dgm:prSet presAssocID="{F8721F99-6111-4D0D-9055-831930DC9F63}" presName="node" presStyleLbl="node1" presStyleIdx="7" presStyleCnt="12">
        <dgm:presLayoutVars>
          <dgm:bulletEnabled val="1"/>
        </dgm:presLayoutVars>
      </dgm:prSet>
      <dgm:spPr/>
      <dgm:t>
        <a:bodyPr/>
        <a:lstStyle/>
        <a:p>
          <a:endParaRPr lang="tr-TR"/>
        </a:p>
      </dgm:t>
    </dgm:pt>
    <dgm:pt modelId="{0ADD1158-6E02-4454-9E00-D396072B761B}" type="pres">
      <dgm:prSet presAssocID="{8F72E6E6-227E-4347-8A11-158C35435203}" presName="sibTrans" presStyleLbl="sibTrans2D1" presStyleIdx="7" presStyleCnt="11"/>
      <dgm:spPr/>
      <dgm:t>
        <a:bodyPr/>
        <a:lstStyle/>
        <a:p>
          <a:endParaRPr lang="tr-TR"/>
        </a:p>
      </dgm:t>
    </dgm:pt>
    <dgm:pt modelId="{8FFC0E82-BCAF-4239-806F-DAC625B9B9C5}" type="pres">
      <dgm:prSet presAssocID="{8F72E6E6-227E-4347-8A11-158C35435203}" presName="connectorText" presStyleLbl="sibTrans2D1" presStyleIdx="7" presStyleCnt="11"/>
      <dgm:spPr/>
      <dgm:t>
        <a:bodyPr/>
        <a:lstStyle/>
        <a:p>
          <a:endParaRPr lang="tr-TR"/>
        </a:p>
      </dgm:t>
    </dgm:pt>
    <dgm:pt modelId="{ED994F11-D7E9-4D06-8F64-77F7FB46232A}" type="pres">
      <dgm:prSet presAssocID="{ADA5C4A9-DA06-48FD-A3C1-C066F2F02A06}" presName="node" presStyleLbl="node1" presStyleIdx="8" presStyleCnt="12">
        <dgm:presLayoutVars>
          <dgm:bulletEnabled val="1"/>
        </dgm:presLayoutVars>
      </dgm:prSet>
      <dgm:spPr/>
      <dgm:t>
        <a:bodyPr/>
        <a:lstStyle/>
        <a:p>
          <a:endParaRPr lang="tr-TR"/>
        </a:p>
      </dgm:t>
    </dgm:pt>
    <dgm:pt modelId="{00692D0E-097F-4C29-9FB5-C6D47CA21A31}" type="pres">
      <dgm:prSet presAssocID="{D9879523-9DD1-42EF-854A-15EC5F7FA49C}" presName="sibTrans" presStyleLbl="sibTrans2D1" presStyleIdx="8" presStyleCnt="11"/>
      <dgm:spPr/>
      <dgm:t>
        <a:bodyPr/>
        <a:lstStyle/>
        <a:p>
          <a:endParaRPr lang="tr-TR"/>
        </a:p>
      </dgm:t>
    </dgm:pt>
    <dgm:pt modelId="{F22142A9-7BF6-41E9-B8FD-E413B695FFC4}" type="pres">
      <dgm:prSet presAssocID="{D9879523-9DD1-42EF-854A-15EC5F7FA49C}" presName="connectorText" presStyleLbl="sibTrans2D1" presStyleIdx="8" presStyleCnt="11"/>
      <dgm:spPr/>
      <dgm:t>
        <a:bodyPr/>
        <a:lstStyle/>
        <a:p>
          <a:endParaRPr lang="tr-TR"/>
        </a:p>
      </dgm:t>
    </dgm:pt>
    <dgm:pt modelId="{E06DBD2C-72D9-4B1F-954B-459260E19160}" type="pres">
      <dgm:prSet presAssocID="{7CAA3429-2484-450B-BD98-3027F597B223}" presName="node" presStyleLbl="node1" presStyleIdx="9" presStyleCnt="12">
        <dgm:presLayoutVars>
          <dgm:bulletEnabled val="1"/>
        </dgm:presLayoutVars>
      </dgm:prSet>
      <dgm:spPr/>
      <dgm:t>
        <a:bodyPr/>
        <a:lstStyle/>
        <a:p>
          <a:endParaRPr lang="tr-TR"/>
        </a:p>
      </dgm:t>
    </dgm:pt>
    <dgm:pt modelId="{48E2C1C5-EDB4-4636-8665-CE92EE263C9F}" type="pres">
      <dgm:prSet presAssocID="{B9CF3792-04BD-43FD-8311-11AEDBADFC3C}" presName="sibTrans" presStyleLbl="sibTrans2D1" presStyleIdx="9" presStyleCnt="11"/>
      <dgm:spPr/>
      <dgm:t>
        <a:bodyPr/>
        <a:lstStyle/>
        <a:p>
          <a:endParaRPr lang="tr-TR"/>
        </a:p>
      </dgm:t>
    </dgm:pt>
    <dgm:pt modelId="{497D08FE-4703-4FDF-BC29-33BA6081DD3B}" type="pres">
      <dgm:prSet presAssocID="{B9CF3792-04BD-43FD-8311-11AEDBADFC3C}" presName="connectorText" presStyleLbl="sibTrans2D1" presStyleIdx="9" presStyleCnt="11"/>
      <dgm:spPr/>
      <dgm:t>
        <a:bodyPr/>
        <a:lstStyle/>
        <a:p>
          <a:endParaRPr lang="tr-TR"/>
        </a:p>
      </dgm:t>
    </dgm:pt>
    <dgm:pt modelId="{CC8504E5-115F-4E16-8197-F5796C104D8D}" type="pres">
      <dgm:prSet presAssocID="{1D22B1B2-F8C6-4936-98A0-CCCA3696452C}" presName="node" presStyleLbl="node1" presStyleIdx="10" presStyleCnt="12" custLinFactNeighborX="-1403" custLinFactNeighborY="-7013">
        <dgm:presLayoutVars>
          <dgm:bulletEnabled val="1"/>
        </dgm:presLayoutVars>
      </dgm:prSet>
      <dgm:spPr/>
      <dgm:t>
        <a:bodyPr/>
        <a:lstStyle/>
        <a:p>
          <a:endParaRPr lang="tr-TR"/>
        </a:p>
      </dgm:t>
    </dgm:pt>
    <dgm:pt modelId="{BCE9E41A-835C-408D-8E90-582498777AAC}" type="pres">
      <dgm:prSet presAssocID="{9F99F943-F3D2-452A-BC1F-D47F25AF3909}" presName="sibTrans" presStyleLbl="sibTrans2D1" presStyleIdx="10" presStyleCnt="11"/>
      <dgm:spPr/>
      <dgm:t>
        <a:bodyPr/>
        <a:lstStyle/>
        <a:p>
          <a:endParaRPr lang="tr-TR"/>
        </a:p>
      </dgm:t>
    </dgm:pt>
    <dgm:pt modelId="{AD0D0C56-6DC8-4311-A777-F3ACB949C1FF}" type="pres">
      <dgm:prSet presAssocID="{9F99F943-F3D2-452A-BC1F-D47F25AF3909}" presName="connectorText" presStyleLbl="sibTrans2D1" presStyleIdx="10" presStyleCnt="11"/>
      <dgm:spPr/>
      <dgm:t>
        <a:bodyPr/>
        <a:lstStyle/>
        <a:p>
          <a:endParaRPr lang="tr-TR"/>
        </a:p>
      </dgm:t>
    </dgm:pt>
    <dgm:pt modelId="{82C2D7C2-301A-4AF2-AB42-77CEBE08691C}" type="pres">
      <dgm:prSet presAssocID="{071241D2-ED00-45FD-ACDD-F50753092477}" presName="node" presStyleLbl="node1" presStyleIdx="11" presStyleCnt="12">
        <dgm:presLayoutVars>
          <dgm:bulletEnabled val="1"/>
        </dgm:presLayoutVars>
      </dgm:prSet>
      <dgm:spPr/>
      <dgm:t>
        <a:bodyPr/>
        <a:lstStyle/>
        <a:p>
          <a:endParaRPr lang="tr-TR"/>
        </a:p>
      </dgm:t>
    </dgm:pt>
  </dgm:ptLst>
  <dgm:cxnLst>
    <dgm:cxn modelId="{933F744A-3563-4F85-B62F-68CBD002932E}" type="presOf" srcId="{5B4D3B0C-B382-4943-B556-70CBF875CC8B}" destId="{A5245E2B-A047-48F9-8C4D-264E2E68F264}" srcOrd="0" destOrd="0" presId="urn:microsoft.com/office/officeart/2005/8/layout/process5"/>
    <dgm:cxn modelId="{8623E37E-15D3-4E32-BD42-4CDAE451ED06}" type="presOf" srcId="{ADA5C4A9-DA06-48FD-A3C1-C066F2F02A06}" destId="{ED994F11-D7E9-4D06-8F64-77F7FB46232A}" srcOrd="0" destOrd="0" presId="urn:microsoft.com/office/officeart/2005/8/layout/process5"/>
    <dgm:cxn modelId="{DB5975F7-3A4B-4208-B28B-99F6458C72AE}" type="presOf" srcId="{8F72E6E6-227E-4347-8A11-158C35435203}" destId="{0ADD1158-6E02-4454-9E00-D396072B761B}" srcOrd="0" destOrd="0" presId="urn:microsoft.com/office/officeart/2005/8/layout/process5"/>
    <dgm:cxn modelId="{E948C399-5CAE-4B09-82A4-831519D6D130}" srcId="{B5EF76FA-9F16-463C-AD0D-FF62A5149C70}" destId="{071241D2-ED00-45FD-ACDD-F50753092477}" srcOrd="11" destOrd="0" parTransId="{DC601231-DFEF-46BE-99BB-711F9DECCE65}" sibTransId="{177DFA2C-1501-4046-AF2A-692A793E8D94}"/>
    <dgm:cxn modelId="{CA18E300-CB3B-4F52-9075-A06F95C3CF1C}" srcId="{B5EF76FA-9F16-463C-AD0D-FF62A5149C70}" destId="{ADA5C4A9-DA06-48FD-A3C1-C066F2F02A06}" srcOrd="8" destOrd="0" parTransId="{D9C7FC68-8CB2-4209-B40B-33D9005F09ED}" sibTransId="{D9879523-9DD1-42EF-854A-15EC5F7FA49C}"/>
    <dgm:cxn modelId="{B6844432-4271-4294-9F6D-B728465A1C06}" type="presOf" srcId="{C2D98CB7-C324-4ED0-8F4A-1D19F3F0309E}" destId="{1F3A6A44-6D75-4BF4-A974-396A4C9BD0AB}" srcOrd="1" destOrd="0" presId="urn:microsoft.com/office/officeart/2005/8/layout/process5"/>
    <dgm:cxn modelId="{5A7FAF81-49FB-4ADE-AA22-320FBC198908}" type="presOf" srcId="{9F99F943-F3D2-452A-BC1F-D47F25AF3909}" destId="{AD0D0C56-6DC8-4311-A777-F3ACB949C1FF}" srcOrd="1" destOrd="0" presId="urn:microsoft.com/office/officeart/2005/8/layout/process5"/>
    <dgm:cxn modelId="{A3FA7C82-14BF-4D79-8AE5-534C7E5BDF1B}" type="presOf" srcId="{C2D98CB7-C324-4ED0-8F4A-1D19F3F0309E}" destId="{64D0F9F2-745D-4D3F-BDD1-DE1C2992D829}" srcOrd="0" destOrd="0" presId="urn:microsoft.com/office/officeart/2005/8/layout/process5"/>
    <dgm:cxn modelId="{C8B18679-53A4-4FE4-A920-3D37D12D7780}" srcId="{B5EF76FA-9F16-463C-AD0D-FF62A5149C70}" destId="{9F264C44-97BD-4910-8BCB-B72BEBC448E0}" srcOrd="4" destOrd="0" parTransId="{17296615-AD1B-4FCF-81A3-4A070DB42892}" sibTransId="{C656AB41-8F35-4A77-9228-9A2B4049DB4D}"/>
    <dgm:cxn modelId="{E1AFBEC0-A1B6-4273-B559-41DDBF3B0073}" type="presOf" srcId="{71EF21C4-A086-4674-9744-A03D8575B307}" destId="{30BE29A8-2EE7-4D82-AA9D-C0C1C329FF90}" srcOrd="0" destOrd="0" presId="urn:microsoft.com/office/officeart/2005/8/layout/process5"/>
    <dgm:cxn modelId="{B7CFCB0C-59A5-44A6-99FD-40E1BF95E853}" srcId="{B5EF76FA-9F16-463C-AD0D-FF62A5149C70}" destId="{F8721F99-6111-4D0D-9055-831930DC9F63}" srcOrd="7" destOrd="0" parTransId="{8E87D9B8-FFB3-47E3-AEE0-1EC8D7B425AA}" sibTransId="{8F72E6E6-227E-4347-8A11-158C35435203}"/>
    <dgm:cxn modelId="{0D3B9ED7-F83A-45C8-B59F-F7703200E860}" type="presOf" srcId="{ED95E755-3AE3-49A5-9905-2CE63B1AF4E4}" destId="{FAC41929-5F37-44DE-90A3-7601F62FDA96}" srcOrd="0" destOrd="0" presId="urn:microsoft.com/office/officeart/2005/8/layout/process5"/>
    <dgm:cxn modelId="{919111FE-6AF6-4CF9-A8C1-664ACDD2AB50}" srcId="{B5EF76FA-9F16-463C-AD0D-FF62A5149C70}" destId="{7CAA3429-2484-450B-BD98-3027F597B223}" srcOrd="9" destOrd="0" parTransId="{2ADBC3BA-808A-4B30-9E0A-98744C7D1A19}" sibTransId="{B9CF3792-04BD-43FD-8311-11AEDBADFC3C}"/>
    <dgm:cxn modelId="{E1538D12-DD90-49F0-9EE5-2B8E4D4D1FC7}" type="presOf" srcId="{C656AB41-8F35-4A77-9228-9A2B4049DB4D}" destId="{3C8BCA90-AFA0-478F-B37E-178B6363227B}" srcOrd="1" destOrd="0" presId="urn:microsoft.com/office/officeart/2005/8/layout/process5"/>
    <dgm:cxn modelId="{2A736E64-BE10-4103-AA51-C4E4A2D14FA9}" type="presOf" srcId="{50495406-0427-4114-8CFD-BEA2607EBA93}" destId="{5E9E9A53-04F4-4146-A997-9338BA656EF9}" srcOrd="1" destOrd="0" presId="urn:microsoft.com/office/officeart/2005/8/layout/process5"/>
    <dgm:cxn modelId="{98BA9F7A-E953-436C-ACC2-71809638A6DF}" type="presOf" srcId="{71EF21C4-A086-4674-9744-A03D8575B307}" destId="{20A4AC15-2FBA-46E6-8B22-05171A0F19C9}" srcOrd="1" destOrd="0" presId="urn:microsoft.com/office/officeart/2005/8/layout/process5"/>
    <dgm:cxn modelId="{3AD30D57-E990-4962-A593-EC2CFA677224}" type="presOf" srcId="{D9879523-9DD1-42EF-854A-15EC5F7FA49C}" destId="{00692D0E-097F-4C29-9FB5-C6D47CA21A31}" srcOrd="0" destOrd="0" presId="urn:microsoft.com/office/officeart/2005/8/layout/process5"/>
    <dgm:cxn modelId="{04E8FE6F-997A-4621-8554-9D14895D6E1D}" type="presOf" srcId="{0658C39E-4F39-4393-A6BA-2B95A95CB62F}" destId="{5BE13F42-12B2-49FD-B69D-C255D450F8BC}" srcOrd="0" destOrd="0" presId="urn:microsoft.com/office/officeart/2005/8/layout/process5"/>
    <dgm:cxn modelId="{7FEE9790-E0E4-4BE3-B616-2FBB2F415034}" type="presOf" srcId="{7CAA3429-2484-450B-BD98-3027F597B223}" destId="{E06DBD2C-72D9-4B1F-954B-459260E19160}" srcOrd="0" destOrd="0" presId="urn:microsoft.com/office/officeart/2005/8/layout/process5"/>
    <dgm:cxn modelId="{82DFC0AA-8B29-43F8-B387-6ECADDA4EA37}" type="presOf" srcId="{00577E5E-2804-45A9-A9A2-33158E631D08}" destId="{B9579087-18C3-4865-BFB9-91C03EE15BDD}" srcOrd="1" destOrd="0" presId="urn:microsoft.com/office/officeart/2005/8/layout/process5"/>
    <dgm:cxn modelId="{49A5E076-A39B-4EC5-9074-E9BB6DA2F05A}" type="presOf" srcId="{B5EF76FA-9F16-463C-AD0D-FF62A5149C70}" destId="{3677BB4E-AD07-4775-B928-8738FA3755B1}" srcOrd="0" destOrd="0" presId="urn:microsoft.com/office/officeart/2005/8/layout/process5"/>
    <dgm:cxn modelId="{C3765679-6950-4EEA-98CC-A348CED745CA}" type="presOf" srcId="{F8721F99-6111-4D0D-9055-831930DC9F63}" destId="{7898B3FD-8F29-4DFE-93A8-3679A2416537}" srcOrd="0" destOrd="0" presId="urn:microsoft.com/office/officeart/2005/8/layout/process5"/>
    <dgm:cxn modelId="{F09381C6-6032-43C3-8558-DC6143ADADDD}" type="presOf" srcId="{0B36E0DF-C63C-433A-A475-3FEB09A3F191}" destId="{D1C6CCCB-BF73-40CB-AA7A-8D583ABE9245}" srcOrd="1" destOrd="0" presId="urn:microsoft.com/office/officeart/2005/8/layout/process5"/>
    <dgm:cxn modelId="{446DBBCB-95CA-456F-8FDB-D82ADA47E952}" type="presOf" srcId="{8F72E6E6-227E-4347-8A11-158C35435203}" destId="{8FFC0E82-BCAF-4239-806F-DAC625B9B9C5}" srcOrd="1" destOrd="0" presId="urn:microsoft.com/office/officeart/2005/8/layout/process5"/>
    <dgm:cxn modelId="{1516B696-DF53-4C06-9AB3-0E6E54BD065C}" type="presOf" srcId="{B9CF3792-04BD-43FD-8311-11AEDBADFC3C}" destId="{48E2C1C5-EDB4-4636-8665-CE92EE263C9F}" srcOrd="0" destOrd="0" presId="urn:microsoft.com/office/officeart/2005/8/layout/process5"/>
    <dgm:cxn modelId="{B441B122-531F-41FD-9AD1-4624C4C85144}" type="presOf" srcId="{31D28B0A-C6BD-42A5-A023-C15BBC703AF2}" destId="{3CAF985C-BC46-476B-851D-5B634A676462}" srcOrd="0" destOrd="0" presId="urn:microsoft.com/office/officeart/2005/8/layout/process5"/>
    <dgm:cxn modelId="{53B7E437-A415-4CFB-8AD4-7F94D2A9F27F}" type="presOf" srcId="{55878AB8-FCD0-41D0-A738-CACE436B7FB8}" destId="{ABD9576B-FA5A-4CA9-96A3-7BA8F4016168}" srcOrd="0" destOrd="0" presId="urn:microsoft.com/office/officeart/2005/8/layout/process5"/>
    <dgm:cxn modelId="{0F1C5F83-AEB9-4F0B-AB86-1227E3BD26A6}" type="presOf" srcId="{72943B37-039C-4E24-B053-107776CE15F1}" destId="{EEA2CC27-A04D-4ADE-A57C-4F65B6F54251}" srcOrd="0" destOrd="0" presId="urn:microsoft.com/office/officeart/2005/8/layout/process5"/>
    <dgm:cxn modelId="{44FDFD8B-C4A4-4FA2-80CE-65FAD6CB8E9D}" type="presOf" srcId="{B9CF3792-04BD-43FD-8311-11AEDBADFC3C}" destId="{497D08FE-4703-4FDF-BC29-33BA6081DD3B}" srcOrd="1" destOrd="0" presId="urn:microsoft.com/office/officeart/2005/8/layout/process5"/>
    <dgm:cxn modelId="{1157D6DA-DF7D-4B1C-9613-F8BF48D1F98C}" type="presOf" srcId="{C656AB41-8F35-4A77-9228-9A2B4049DB4D}" destId="{0D0A4995-1FB4-40CD-8ED3-12CE18DC2F54}" srcOrd="0" destOrd="0" presId="urn:microsoft.com/office/officeart/2005/8/layout/process5"/>
    <dgm:cxn modelId="{7705934A-7CB4-4683-BB95-ABD6B42A956B}" type="presOf" srcId="{071241D2-ED00-45FD-ACDD-F50753092477}" destId="{82C2D7C2-301A-4AF2-AB42-77CEBE08691C}" srcOrd="0" destOrd="0" presId="urn:microsoft.com/office/officeart/2005/8/layout/process5"/>
    <dgm:cxn modelId="{BCC0A6A9-16F1-42BD-B9A1-A51A7442E64B}" srcId="{B5EF76FA-9F16-463C-AD0D-FF62A5149C70}" destId="{1D22B1B2-F8C6-4936-98A0-CCCA3696452C}" srcOrd="10" destOrd="0" parTransId="{555179E4-3665-4B65-BF52-5AB6FCE01B3D}" sibTransId="{9F99F943-F3D2-452A-BC1F-D47F25AF3909}"/>
    <dgm:cxn modelId="{6C8F8B60-A42C-414B-82DC-5B5DDB1F030B}" srcId="{B5EF76FA-9F16-463C-AD0D-FF62A5149C70}" destId="{ED95E755-3AE3-49A5-9905-2CE63B1AF4E4}" srcOrd="2" destOrd="0" parTransId="{1F2E2F64-BAB1-42EE-9E8A-B93E677B4F51}" sibTransId="{71EF21C4-A086-4674-9744-A03D8575B307}"/>
    <dgm:cxn modelId="{F0FB2784-6172-4A12-9D95-9F25FBF7B828}" type="presOf" srcId="{967BB393-2688-4D2B-B3F3-578F93A31549}" destId="{6F745D62-A963-48AB-992F-E57B435932B2}" srcOrd="0" destOrd="0" presId="urn:microsoft.com/office/officeart/2005/8/layout/process5"/>
    <dgm:cxn modelId="{0CC464FD-5033-4A5A-AA2A-CB8DB253611D}" type="presOf" srcId="{9F99F943-F3D2-452A-BC1F-D47F25AF3909}" destId="{BCE9E41A-835C-408D-8E90-582498777AAC}" srcOrd="0" destOrd="0" presId="urn:microsoft.com/office/officeart/2005/8/layout/process5"/>
    <dgm:cxn modelId="{DEBD23AB-9198-4C69-910A-DA5FDCF5A2C6}" srcId="{B5EF76FA-9F16-463C-AD0D-FF62A5149C70}" destId="{55878AB8-FCD0-41D0-A738-CACE436B7FB8}" srcOrd="1" destOrd="0" parTransId="{D996C7F7-EA08-48C8-954B-CF2DED3ADBBF}" sibTransId="{0B36E0DF-C63C-433A-A475-3FEB09A3F191}"/>
    <dgm:cxn modelId="{6687C438-DB66-4F0B-AD10-DD2EDB4D5963}" srcId="{B5EF76FA-9F16-463C-AD0D-FF62A5149C70}" destId="{5B4D3B0C-B382-4943-B556-70CBF875CC8B}" srcOrd="6" destOrd="0" parTransId="{78FE88DE-8C88-40C7-BCDC-A59DEFDED6D1}" sibTransId="{C2D98CB7-C324-4ED0-8F4A-1D19F3F0309E}"/>
    <dgm:cxn modelId="{46F99358-1441-46A0-A508-90C2022AED6F}" type="presOf" srcId="{0B36E0DF-C63C-433A-A475-3FEB09A3F191}" destId="{F1F912F6-DA8B-4B07-B20F-006E5C877275}" srcOrd="0" destOrd="0" presId="urn:microsoft.com/office/officeart/2005/8/layout/process5"/>
    <dgm:cxn modelId="{BE47B400-F580-481C-811A-3199F6281F62}" type="presOf" srcId="{D9879523-9DD1-42EF-854A-15EC5F7FA49C}" destId="{F22142A9-7BF6-41E9-B8FD-E413B695FFC4}" srcOrd="1" destOrd="0" presId="urn:microsoft.com/office/officeart/2005/8/layout/process5"/>
    <dgm:cxn modelId="{C27E32A1-3D59-42DB-9F8A-821873DCFC56}" type="presOf" srcId="{9F264C44-97BD-4910-8BCB-B72BEBC448E0}" destId="{FB827C65-046D-4CAC-92B9-AFD7B5363BC0}" srcOrd="0" destOrd="0" presId="urn:microsoft.com/office/officeart/2005/8/layout/process5"/>
    <dgm:cxn modelId="{2C7BEEB2-5C22-4EB3-9928-32ECD3230C98}" srcId="{B5EF76FA-9F16-463C-AD0D-FF62A5149C70}" destId="{72943B37-039C-4E24-B053-107776CE15F1}" srcOrd="3" destOrd="0" parTransId="{F084174C-3522-44C9-8049-80638C8D66BF}" sibTransId="{00577E5E-2804-45A9-A9A2-33158E631D08}"/>
    <dgm:cxn modelId="{77E01B60-4006-4827-8A38-F78053677EBA}" type="presOf" srcId="{00577E5E-2804-45A9-A9A2-33158E631D08}" destId="{8581109C-C5C1-41CB-BC9B-7DCBD0325477}" srcOrd="0" destOrd="0" presId="urn:microsoft.com/office/officeart/2005/8/layout/process5"/>
    <dgm:cxn modelId="{E5B99665-67CD-41F8-B257-CB66AC047D74}" type="presOf" srcId="{1D22B1B2-F8C6-4936-98A0-CCCA3696452C}" destId="{CC8504E5-115F-4E16-8197-F5796C104D8D}" srcOrd="0" destOrd="0" presId="urn:microsoft.com/office/officeart/2005/8/layout/process5"/>
    <dgm:cxn modelId="{7AF84A57-FC2F-484D-8F19-A57E01BD12B5}" type="presOf" srcId="{0658C39E-4F39-4393-A6BA-2B95A95CB62F}" destId="{265183B0-589B-469B-92FC-9C14A70C320A}" srcOrd="1" destOrd="0" presId="urn:microsoft.com/office/officeart/2005/8/layout/process5"/>
    <dgm:cxn modelId="{78F9BE10-BD9F-4407-A733-74BE2FF8DE8B}" srcId="{B5EF76FA-9F16-463C-AD0D-FF62A5149C70}" destId="{967BB393-2688-4D2B-B3F3-578F93A31549}" srcOrd="0" destOrd="0" parTransId="{3312919D-EE91-4BE9-AA48-75921236FAB5}" sibTransId="{50495406-0427-4114-8CFD-BEA2607EBA93}"/>
    <dgm:cxn modelId="{99B114ED-F346-4E55-8469-DEBB1A736401}" type="presOf" srcId="{50495406-0427-4114-8CFD-BEA2607EBA93}" destId="{65C3DCBE-9EF7-4A47-AFE5-2BE368E4393A}" srcOrd="0" destOrd="0" presId="urn:microsoft.com/office/officeart/2005/8/layout/process5"/>
    <dgm:cxn modelId="{E724FC3E-DDAB-46EC-B029-0E38E313AA96}" srcId="{B5EF76FA-9F16-463C-AD0D-FF62A5149C70}" destId="{31D28B0A-C6BD-42A5-A023-C15BBC703AF2}" srcOrd="5" destOrd="0" parTransId="{A3A8B43E-4158-4346-9EE1-73A83FC105B5}" sibTransId="{0658C39E-4F39-4393-A6BA-2B95A95CB62F}"/>
    <dgm:cxn modelId="{BCA706D9-CA3B-4733-9E9A-5299FC267854}" type="presParOf" srcId="{3677BB4E-AD07-4775-B928-8738FA3755B1}" destId="{6F745D62-A963-48AB-992F-E57B435932B2}" srcOrd="0" destOrd="0" presId="urn:microsoft.com/office/officeart/2005/8/layout/process5"/>
    <dgm:cxn modelId="{DB41573E-8E13-4F23-8BC8-D92BB74A54CE}" type="presParOf" srcId="{3677BB4E-AD07-4775-B928-8738FA3755B1}" destId="{65C3DCBE-9EF7-4A47-AFE5-2BE368E4393A}" srcOrd="1" destOrd="0" presId="urn:microsoft.com/office/officeart/2005/8/layout/process5"/>
    <dgm:cxn modelId="{B91C0650-1694-4A19-933E-B387C9CC13B0}" type="presParOf" srcId="{65C3DCBE-9EF7-4A47-AFE5-2BE368E4393A}" destId="{5E9E9A53-04F4-4146-A997-9338BA656EF9}" srcOrd="0" destOrd="0" presId="urn:microsoft.com/office/officeart/2005/8/layout/process5"/>
    <dgm:cxn modelId="{662CA3E0-06BF-403B-9C03-77E73E8EA45D}" type="presParOf" srcId="{3677BB4E-AD07-4775-B928-8738FA3755B1}" destId="{ABD9576B-FA5A-4CA9-96A3-7BA8F4016168}" srcOrd="2" destOrd="0" presId="urn:microsoft.com/office/officeart/2005/8/layout/process5"/>
    <dgm:cxn modelId="{A4F37A80-6ABE-4D23-804E-9009773BCD2E}" type="presParOf" srcId="{3677BB4E-AD07-4775-B928-8738FA3755B1}" destId="{F1F912F6-DA8B-4B07-B20F-006E5C877275}" srcOrd="3" destOrd="0" presId="urn:microsoft.com/office/officeart/2005/8/layout/process5"/>
    <dgm:cxn modelId="{633DF3E4-8BED-4390-B133-D03C4610AA01}" type="presParOf" srcId="{F1F912F6-DA8B-4B07-B20F-006E5C877275}" destId="{D1C6CCCB-BF73-40CB-AA7A-8D583ABE9245}" srcOrd="0" destOrd="0" presId="urn:microsoft.com/office/officeart/2005/8/layout/process5"/>
    <dgm:cxn modelId="{4813E693-59E9-4435-AD98-F15E3E6512FC}" type="presParOf" srcId="{3677BB4E-AD07-4775-B928-8738FA3755B1}" destId="{FAC41929-5F37-44DE-90A3-7601F62FDA96}" srcOrd="4" destOrd="0" presId="urn:microsoft.com/office/officeart/2005/8/layout/process5"/>
    <dgm:cxn modelId="{2422875D-50E2-429C-ADC9-414D7F7E0C88}" type="presParOf" srcId="{3677BB4E-AD07-4775-B928-8738FA3755B1}" destId="{30BE29A8-2EE7-4D82-AA9D-C0C1C329FF90}" srcOrd="5" destOrd="0" presId="urn:microsoft.com/office/officeart/2005/8/layout/process5"/>
    <dgm:cxn modelId="{46BDBBDB-0118-427D-8101-BD457DA684B6}" type="presParOf" srcId="{30BE29A8-2EE7-4D82-AA9D-C0C1C329FF90}" destId="{20A4AC15-2FBA-46E6-8B22-05171A0F19C9}" srcOrd="0" destOrd="0" presId="urn:microsoft.com/office/officeart/2005/8/layout/process5"/>
    <dgm:cxn modelId="{5079BDB0-4114-4C5A-B0FB-076317A9E0EB}" type="presParOf" srcId="{3677BB4E-AD07-4775-B928-8738FA3755B1}" destId="{EEA2CC27-A04D-4ADE-A57C-4F65B6F54251}" srcOrd="6" destOrd="0" presId="urn:microsoft.com/office/officeart/2005/8/layout/process5"/>
    <dgm:cxn modelId="{4295D77E-A620-4E88-ACCC-08055745F85D}" type="presParOf" srcId="{3677BB4E-AD07-4775-B928-8738FA3755B1}" destId="{8581109C-C5C1-41CB-BC9B-7DCBD0325477}" srcOrd="7" destOrd="0" presId="urn:microsoft.com/office/officeart/2005/8/layout/process5"/>
    <dgm:cxn modelId="{7D94CEBC-2621-4766-9848-E591DFCB6F2D}" type="presParOf" srcId="{8581109C-C5C1-41CB-BC9B-7DCBD0325477}" destId="{B9579087-18C3-4865-BFB9-91C03EE15BDD}" srcOrd="0" destOrd="0" presId="urn:microsoft.com/office/officeart/2005/8/layout/process5"/>
    <dgm:cxn modelId="{0C0B06F8-0C64-4C80-8849-03259ECC1E7D}" type="presParOf" srcId="{3677BB4E-AD07-4775-B928-8738FA3755B1}" destId="{FB827C65-046D-4CAC-92B9-AFD7B5363BC0}" srcOrd="8" destOrd="0" presId="urn:microsoft.com/office/officeart/2005/8/layout/process5"/>
    <dgm:cxn modelId="{6E2928E5-CEC3-43BD-9449-0EC0D5A1CBF1}" type="presParOf" srcId="{3677BB4E-AD07-4775-B928-8738FA3755B1}" destId="{0D0A4995-1FB4-40CD-8ED3-12CE18DC2F54}" srcOrd="9" destOrd="0" presId="urn:microsoft.com/office/officeart/2005/8/layout/process5"/>
    <dgm:cxn modelId="{7842BF27-1380-4975-8459-8DCBFB34ABAA}" type="presParOf" srcId="{0D0A4995-1FB4-40CD-8ED3-12CE18DC2F54}" destId="{3C8BCA90-AFA0-478F-B37E-178B6363227B}" srcOrd="0" destOrd="0" presId="urn:microsoft.com/office/officeart/2005/8/layout/process5"/>
    <dgm:cxn modelId="{BD34ED89-DC0A-4772-B38E-B05C386ADF2B}" type="presParOf" srcId="{3677BB4E-AD07-4775-B928-8738FA3755B1}" destId="{3CAF985C-BC46-476B-851D-5B634A676462}" srcOrd="10" destOrd="0" presId="urn:microsoft.com/office/officeart/2005/8/layout/process5"/>
    <dgm:cxn modelId="{EA16FEB6-930D-46BF-90B2-E3A556094F51}" type="presParOf" srcId="{3677BB4E-AD07-4775-B928-8738FA3755B1}" destId="{5BE13F42-12B2-49FD-B69D-C255D450F8BC}" srcOrd="11" destOrd="0" presId="urn:microsoft.com/office/officeart/2005/8/layout/process5"/>
    <dgm:cxn modelId="{0FDAFA67-9CC0-4031-961E-A5BE973293BE}" type="presParOf" srcId="{5BE13F42-12B2-49FD-B69D-C255D450F8BC}" destId="{265183B0-589B-469B-92FC-9C14A70C320A}" srcOrd="0" destOrd="0" presId="urn:microsoft.com/office/officeart/2005/8/layout/process5"/>
    <dgm:cxn modelId="{863AA77B-7790-4A2B-978F-04A3D3B3B845}" type="presParOf" srcId="{3677BB4E-AD07-4775-B928-8738FA3755B1}" destId="{A5245E2B-A047-48F9-8C4D-264E2E68F264}" srcOrd="12" destOrd="0" presId="urn:microsoft.com/office/officeart/2005/8/layout/process5"/>
    <dgm:cxn modelId="{5261746A-D86F-4F68-9174-FEC6150847B0}" type="presParOf" srcId="{3677BB4E-AD07-4775-B928-8738FA3755B1}" destId="{64D0F9F2-745D-4D3F-BDD1-DE1C2992D829}" srcOrd="13" destOrd="0" presId="urn:microsoft.com/office/officeart/2005/8/layout/process5"/>
    <dgm:cxn modelId="{5CDF725D-5E9C-45C9-9B00-A7F43D137408}" type="presParOf" srcId="{64D0F9F2-745D-4D3F-BDD1-DE1C2992D829}" destId="{1F3A6A44-6D75-4BF4-A974-396A4C9BD0AB}" srcOrd="0" destOrd="0" presId="urn:microsoft.com/office/officeart/2005/8/layout/process5"/>
    <dgm:cxn modelId="{C6753568-0682-4CDD-B98E-DDDD290FE278}" type="presParOf" srcId="{3677BB4E-AD07-4775-B928-8738FA3755B1}" destId="{7898B3FD-8F29-4DFE-93A8-3679A2416537}" srcOrd="14" destOrd="0" presId="urn:microsoft.com/office/officeart/2005/8/layout/process5"/>
    <dgm:cxn modelId="{E3B8C538-96D7-43C8-8571-C54CB69A37A7}" type="presParOf" srcId="{3677BB4E-AD07-4775-B928-8738FA3755B1}" destId="{0ADD1158-6E02-4454-9E00-D396072B761B}" srcOrd="15" destOrd="0" presId="urn:microsoft.com/office/officeart/2005/8/layout/process5"/>
    <dgm:cxn modelId="{04E3F3CE-52E9-44E1-BA88-967B9309846C}" type="presParOf" srcId="{0ADD1158-6E02-4454-9E00-D396072B761B}" destId="{8FFC0E82-BCAF-4239-806F-DAC625B9B9C5}" srcOrd="0" destOrd="0" presId="urn:microsoft.com/office/officeart/2005/8/layout/process5"/>
    <dgm:cxn modelId="{8666F325-2C1A-4721-80CD-BE1EF4100DC1}" type="presParOf" srcId="{3677BB4E-AD07-4775-B928-8738FA3755B1}" destId="{ED994F11-D7E9-4D06-8F64-77F7FB46232A}" srcOrd="16" destOrd="0" presId="urn:microsoft.com/office/officeart/2005/8/layout/process5"/>
    <dgm:cxn modelId="{68E5E3E8-99EE-4FF1-874E-64F454DCE452}" type="presParOf" srcId="{3677BB4E-AD07-4775-B928-8738FA3755B1}" destId="{00692D0E-097F-4C29-9FB5-C6D47CA21A31}" srcOrd="17" destOrd="0" presId="urn:microsoft.com/office/officeart/2005/8/layout/process5"/>
    <dgm:cxn modelId="{9FA1338C-3832-49EF-841F-40588E93E59F}" type="presParOf" srcId="{00692D0E-097F-4C29-9FB5-C6D47CA21A31}" destId="{F22142A9-7BF6-41E9-B8FD-E413B695FFC4}" srcOrd="0" destOrd="0" presId="urn:microsoft.com/office/officeart/2005/8/layout/process5"/>
    <dgm:cxn modelId="{32E19F56-84DC-4615-BF07-02C21DDFA261}" type="presParOf" srcId="{3677BB4E-AD07-4775-B928-8738FA3755B1}" destId="{E06DBD2C-72D9-4B1F-954B-459260E19160}" srcOrd="18" destOrd="0" presId="urn:microsoft.com/office/officeart/2005/8/layout/process5"/>
    <dgm:cxn modelId="{2266955C-5B9C-4ABF-87AF-F19D23C18139}" type="presParOf" srcId="{3677BB4E-AD07-4775-B928-8738FA3755B1}" destId="{48E2C1C5-EDB4-4636-8665-CE92EE263C9F}" srcOrd="19" destOrd="0" presId="urn:microsoft.com/office/officeart/2005/8/layout/process5"/>
    <dgm:cxn modelId="{E4C607C8-BEDB-439D-9829-CB11DEF80B42}" type="presParOf" srcId="{48E2C1C5-EDB4-4636-8665-CE92EE263C9F}" destId="{497D08FE-4703-4FDF-BC29-33BA6081DD3B}" srcOrd="0" destOrd="0" presId="urn:microsoft.com/office/officeart/2005/8/layout/process5"/>
    <dgm:cxn modelId="{F9F3034D-AE03-49A0-A2D2-4AC7256ED347}" type="presParOf" srcId="{3677BB4E-AD07-4775-B928-8738FA3755B1}" destId="{CC8504E5-115F-4E16-8197-F5796C104D8D}" srcOrd="20" destOrd="0" presId="urn:microsoft.com/office/officeart/2005/8/layout/process5"/>
    <dgm:cxn modelId="{1FFC40E2-9B66-4807-A263-1DFF90DED812}" type="presParOf" srcId="{3677BB4E-AD07-4775-B928-8738FA3755B1}" destId="{BCE9E41A-835C-408D-8E90-582498777AAC}" srcOrd="21" destOrd="0" presId="urn:microsoft.com/office/officeart/2005/8/layout/process5"/>
    <dgm:cxn modelId="{368C9053-FFFC-4273-A2AD-CF9321CADC36}" type="presParOf" srcId="{BCE9E41A-835C-408D-8E90-582498777AAC}" destId="{AD0D0C56-6DC8-4311-A777-F3ACB949C1FF}" srcOrd="0" destOrd="0" presId="urn:microsoft.com/office/officeart/2005/8/layout/process5"/>
    <dgm:cxn modelId="{8FD2EF7D-E531-42EA-9F2C-CAF438A73BF0}" type="presParOf" srcId="{3677BB4E-AD07-4775-B928-8738FA3755B1}" destId="{82C2D7C2-301A-4AF2-AB42-77CEBE08691C}" srcOrd="22" destOrd="0" presId="urn:microsoft.com/office/officeart/2005/8/layout/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45D62-A963-48AB-992F-E57B435932B2}">
      <dsp:nvSpPr>
        <dsp:cNvPr id="0" name=""/>
        <dsp:cNvSpPr/>
      </dsp:nvSpPr>
      <dsp:spPr>
        <a:xfrm>
          <a:off x="678657" y="1703"/>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Proje Açılışı</a:t>
          </a:r>
          <a:endParaRPr lang="tr-TR" sz="2100" kern="1200" dirty="0"/>
        </a:p>
      </dsp:txBody>
      <dsp:txXfrm>
        <a:off x="713910" y="36956"/>
        <a:ext cx="1935534" cy="1133118"/>
      </dsp:txXfrm>
    </dsp:sp>
    <dsp:sp modelId="{65C3DCBE-9EF7-4A47-AFE5-2BE368E4393A}">
      <dsp:nvSpPr>
        <dsp:cNvPr id="0" name=""/>
        <dsp:cNvSpPr/>
      </dsp:nvSpPr>
      <dsp:spPr>
        <a:xfrm>
          <a:off x="2861229" y="354766"/>
          <a:ext cx="425280" cy="497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2861229" y="454266"/>
        <a:ext cx="297696" cy="298498"/>
      </dsp:txXfrm>
    </dsp:sp>
    <dsp:sp modelId="{ABD9576B-FA5A-4CA9-96A3-7BA8F4016168}">
      <dsp:nvSpPr>
        <dsp:cNvPr id="0" name=""/>
        <dsp:cNvSpPr/>
      </dsp:nvSpPr>
      <dsp:spPr>
        <a:xfrm>
          <a:off x="3487114" y="1703"/>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Tüm okulların bilgilendirilmesi</a:t>
          </a:r>
          <a:endParaRPr lang="tr-TR" sz="2100" kern="1200" dirty="0"/>
        </a:p>
      </dsp:txBody>
      <dsp:txXfrm>
        <a:off x="3522367" y="36956"/>
        <a:ext cx="1935534" cy="1133118"/>
      </dsp:txXfrm>
    </dsp:sp>
    <dsp:sp modelId="{F1F912F6-DA8B-4B07-B20F-006E5C877275}">
      <dsp:nvSpPr>
        <dsp:cNvPr id="0" name=""/>
        <dsp:cNvSpPr/>
      </dsp:nvSpPr>
      <dsp:spPr>
        <a:xfrm>
          <a:off x="5669686" y="354766"/>
          <a:ext cx="425280" cy="497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5669686" y="454266"/>
        <a:ext cx="297696" cy="298498"/>
      </dsp:txXfrm>
    </dsp:sp>
    <dsp:sp modelId="{FAC41929-5F37-44DE-90A3-7601F62FDA96}">
      <dsp:nvSpPr>
        <dsp:cNvPr id="0" name=""/>
        <dsp:cNvSpPr/>
      </dsp:nvSpPr>
      <dsp:spPr>
        <a:xfrm>
          <a:off x="6295571" y="1703"/>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Okulların eşleştirilmesi</a:t>
          </a:r>
          <a:endParaRPr lang="tr-TR" sz="2100" kern="1200" dirty="0"/>
        </a:p>
      </dsp:txBody>
      <dsp:txXfrm>
        <a:off x="6330824" y="36956"/>
        <a:ext cx="1935534" cy="1133118"/>
      </dsp:txXfrm>
    </dsp:sp>
    <dsp:sp modelId="{30BE29A8-2EE7-4D82-AA9D-C0C1C329FF90}">
      <dsp:nvSpPr>
        <dsp:cNvPr id="0" name=""/>
        <dsp:cNvSpPr/>
      </dsp:nvSpPr>
      <dsp:spPr>
        <a:xfrm>
          <a:off x="8478143" y="354766"/>
          <a:ext cx="425280" cy="497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8478143" y="454266"/>
        <a:ext cx="297696" cy="298498"/>
      </dsp:txXfrm>
    </dsp:sp>
    <dsp:sp modelId="{EEA2CC27-A04D-4ADE-A57C-4F65B6F54251}">
      <dsp:nvSpPr>
        <dsp:cNvPr id="0" name=""/>
        <dsp:cNvSpPr/>
      </dsp:nvSpPr>
      <dsp:spPr>
        <a:xfrm>
          <a:off x="9104028" y="1703"/>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Veli eğitimleri, ziyaretler, TV programı</a:t>
          </a:r>
          <a:endParaRPr lang="tr-TR" sz="2100" kern="1200" dirty="0"/>
        </a:p>
      </dsp:txBody>
      <dsp:txXfrm>
        <a:off x="9139281" y="36956"/>
        <a:ext cx="1935534" cy="1133118"/>
      </dsp:txXfrm>
    </dsp:sp>
    <dsp:sp modelId="{8581109C-C5C1-41CB-BC9B-7DCBD0325477}">
      <dsp:nvSpPr>
        <dsp:cNvPr id="0" name=""/>
        <dsp:cNvSpPr/>
      </dsp:nvSpPr>
      <dsp:spPr>
        <a:xfrm rot="5400000">
          <a:off x="9894408" y="1345750"/>
          <a:ext cx="425280" cy="497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rot="-5400000">
        <a:off x="9957799" y="1381859"/>
        <a:ext cx="298498" cy="297696"/>
      </dsp:txXfrm>
    </dsp:sp>
    <dsp:sp modelId="{FB827C65-046D-4CAC-92B9-AFD7B5363BC0}">
      <dsp:nvSpPr>
        <dsp:cNvPr id="0" name=""/>
        <dsp:cNvSpPr/>
      </dsp:nvSpPr>
      <dsp:spPr>
        <a:xfrm>
          <a:off x="9104028" y="2007744"/>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Aylık değerlendirme</a:t>
          </a:r>
          <a:endParaRPr lang="tr-TR" sz="2100" kern="1200" dirty="0"/>
        </a:p>
      </dsp:txBody>
      <dsp:txXfrm>
        <a:off x="9139281" y="2042997"/>
        <a:ext cx="1935534" cy="1133118"/>
      </dsp:txXfrm>
    </dsp:sp>
    <dsp:sp modelId="{0D0A4995-1FB4-40CD-8ED3-12CE18DC2F54}">
      <dsp:nvSpPr>
        <dsp:cNvPr id="0" name=""/>
        <dsp:cNvSpPr/>
      </dsp:nvSpPr>
      <dsp:spPr>
        <a:xfrm rot="10800000">
          <a:off x="8502216" y="2360807"/>
          <a:ext cx="425280" cy="497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rot="10800000">
        <a:off x="8629800" y="2460307"/>
        <a:ext cx="297696" cy="298498"/>
      </dsp:txXfrm>
    </dsp:sp>
    <dsp:sp modelId="{3CAF985C-BC46-476B-851D-5B634A676462}">
      <dsp:nvSpPr>
        <dsp:cNvPr id="0" name=""/>
        <dsp:cNvSpPr/>
      </dsp:nvSpPr>
      <dsp:spPr>
        <a:xfrm>
          <a:off x="6295571" y="2007744"/>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Öğrenci mesleki yönelim testi</a:t>
          </a:r>
          <a:endParaRPr lang="tr-TR" sz="2100" kern="1200" dirty="0"/>
        </a:p>
      </dsp:txBody>
      <dsp:txXfrm>
        <a:off x="6330824" y="2042997"/>
        <a:ext cx="1935534" cy="1133118"/>
      </dsp:txXfrm>
    </dsp:sp>
    <dsp:sp modelId="{5BE13F42-12B2-49FD-B69D-C255D450F8BC}">
      <dsp:nvSpPr>
        <dsp:cNvPr id="0" name=""/>
        <dsp:cNvSpPr/>
      </dsp:nvSpPr>
      <dsp:spPr>
        <a:xfrm rot="10800000">
          <a:off x="5693759" y="2360807"/>
          <a:ext cx="425280" cy="497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rot="10800000">
        <a:off x="5821343" y="2460307"/>
        <a:ext cx="297696" cy="298498"/>
      </dsp:txXfrm>
    </dsp:sp>
    <dsp:sp modelId="{A5245E2B-A047-48F9-8C4D-264E2E68F264}">
      <dsp:nvSpPr>
        <dsp:cNvPr id="0" name=""/>
        <dsp:cNvSpPr/>
      </dsp:nvSpPr>
      <dsp:spPr>
        <a:xfrm>
          <a:off x="3487114" y="2007744"/>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Veli eğitimleri, ziyaretler, TV programı</a:t>
          </a:r>
          <a:endParaRPr lang="tr-TR" sz="2100" kern="1200" dirty="0"/>
        </a:p>
      </dsp:txBody>
      <dsp:txXfrm>
        <a:off x="3522367" y="2042997"/>
        <a:ext cx="1935534" cy="1133118"/>
      </dsp:txXfrm>
    </dsp:sp>
    <dsp:sp modelId="{64D0F9F2-745D-4D3F-BDD1-DE1C2992D829}">
      <dsp:nvSpPr>
        <dsp:cNvPr id="0" name=""/>
        <dsp:cNvSpPr/>
      </dsp:nvSpPr>
      <dsp:spPr>
        <a:xfrm rot="10800000">
          <a:off x="2885302" y="2360807"/>
          <a:ext cx="425280" cy="497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rot="10800000">
        <a:off x="3012886" y="2460307"/>
        <a:ext cx="297696" cy="298498"/>
      </dsp:txXfrm>
    </dsp:sp>
    <dsp:sp modelId="{7898B3FD-8F29-4DFE-93A8-3679A2416537}">
      <dsp:nvSpPr>
        <dsp:cNvPr id="0" name=""/>
        <dsp:cNvSpPr/>
      </dsp:nvSpPr>
      <dsp:spPr>
        <a:xfrm>
          <a:off x="678657" y="2007744"/>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Aylık değerlendirme</a:t>
          </a:r>
          <a:endParaRPr lang="tr-TR" sz="2100" kern="1200" dirty="0"/>
        </a:p>
      </dsp:txBody>
      <dsp:txXfrm>
        <a:off x="713910" y="2042997"/>
        <a:ext cx="1935534" cy="1133118"/>
      </dsp:txXfrm>
    </dsp:sp>
    <dsp:sp modelId="{0ADD1158-6E02-4454-9E00-D396072B761B}">
      <dsp:nvSpPr>
        <dsp:cNvPr id="0" name=""/>
        <dsp:cNvSpPr/>
      </dsp:nvSpPr>
      <dsp:spPr>
        <a:xfrm rot="5400000">
          <a:off x="1469037" y="3351791"/>
          <a:ext cx="425280" cy="497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rot="-5400000">
        <a:off x="1532428" y="3387900"/>
        <a:ext cx="298498" cy="297696"/>
      </dsp:txXfrm>
    </dsp:sp>
    <dsp:sp modelId="{ED994F11-D7E9-4D06-8F64-77F7FB46232A}">
      <dsp:nvSpPr>
        <dsp:cNvPr id="0" name=""/>
        <dsp:cNvSpPr/>
      </dsp:nvSpPr>
      <dsp:spPr>
        <a:xfrm>
          <a:off x="678657" y="4013784"/>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Öğrenme Şenliği</a:t>
          </a:r>
          <a:endParaRPr lang="tr-TR" sz="2100" kern="1200" dirty="0"/>
        </a:p>
      </dsp:txBody>
      <dsp:txXfrm>
        <a:off x="713910" y="4049037"/>
        <a:ext cx="1935534" cy="1133118"/>
      </dsp:txXfrm>
    </dsp:sp>
    <dsp:sp modelId="{00692D0E-097F-4C29-9FB5-C6D47CA21A31}">
      <dsp:nvSpPr>
        <dsp:cNvPr id="0" name=""/>
        <dsp:cNvSpPr/>
      </dsp:nvSpPr>
      <dsp:spPr>
        <a:xfrm>
          <a:off x="2861229" y="4366848"/>
          <a:ext cx="425280" cy="497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2861229" y="4466348"/>
        <a:ext cx="297696" cy="298498"/>
      </dsp:txXfrm>
    </dsp:sp>
    <dsp:sp modelId="{E06DBD2C-72D9-4B1F-954B-459260E19160}">
      <dsp:nvSpPr>
        <dsp:cNvPr id="0" name=""/>
        <dsp:cNvSpPr/>
      </dsp:nvSpPr>
      <dsp:spPr>
        <a:xfrm>
          <a:off x="3487114" y="4013784"/>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Aylık değerlendirme</a:t>
          </a:r>
          <a:endParaRPr lang="tr-TR" sz="2100" kern="1200" dirty="0"/>
        </a:p>
      </dsp:txBody>
      <dsp:txXfrm>
        <a:off x="3522367" y="4049037"/>
        <a:ext cx="1935534" cy="1133118"/>
      </dsp:txXfrm>
    </dsp:sp>
    <dsp:sp modelId="{48E2C1C5-EDB4-4636-8665-CE92EE263C9F}">
      <dsp:nvSpPr>
        <dsp:cNvPr id="0" name=""/>
        <dsp:cNvSpPr/>
      </dsp:nvSpPr>
      <dsp:spPr>
        <a:xfrm rot="21495662">
          <a:off x="5663400" y="4324995"/>
          <a:ext cx="410552" cy="497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5663428" y="4426364"/>
        <a:ext cx="287386" cy="298498"/>
      </dsp:txXfrm>
    </dsp:sp>
    <dsp:sp modelId="{CC8504E5-115F-4E16-8197-F5796C104D8D}">
      <dsp:nvSpPr>
        <dsp:cNvPr id="0" name=""/>
        <dsp:cNvSpPr/>
      </dsp:nvSpPr>
      <dsp:spPr>
        <a:xfrm>
          <a:off x="6267426" y="3929374"/>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Mesleki Bilgi Dosyasının veliye sunumu</a:t>
          </a:r>
          <a:endParaRPr lang="tr-TR" sz="2100" kern="1200" dirty="0"/>
        </a:p>
      </dsp:txBody>
      <dsp:txXfrm>
        <a:off x="6302679" y="3964627"/>
        <a:ext cx="1935534" cy="1133118"/>
      </dsp:txXfrm>
    </dsp:sp>
    <dsp:sp modelId="{BCE9E41A-835C-408D-8E90-582498777AAC}">
      <dsp:nvSpPr>
        <dsp:cNvPr id="0" name=""/>
        <dsp:cNvSpPr/>
      </dsp:nvSpPr>
      <dsp:spPr>
        <a:xfrm rot="102269">
          <a:off x="8456093" y="4324272"/>
          <a:ext cx="440392" cy="4974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8456122" y="4421807"/>
        <a:ext cx="308274" cy="298498"/>
      </dsp:txXfrm>
    </dsp:sp>
    <dsp:sp modelId="{82C2D7C2-301A-4AF2-AB42-77CEBE08691C}">
      <dsp:nvSpPr>
        <dsp:cNvPr id="0" name=""/>
        <dsp:cNvSpPr/>
      </dsp:nvSpPr>
      <dsp:spPr>
        <a:xfrm>
          <a:off x="9104028" y="4013784"/>
          <a:ext cx="2006040" cy="1203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smtClean="0"/>
            <a:t>Veli ve öğrenci rehberliği, okul kayıtları</a:t>
          </a:r>
          <a:endParaRPr lang="tr-TR" sz="2100" kern="1200" dirty="0"/>
        </a:p>
      </dsp:txBody>
      <dsp:txXfrm>
        <a:off x="9139281" y="4049037"/>
        <a:ext cx="1935534" cy="11331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16718-FC08-40D1-8110-6A134B017684}" type="datetimeFigureOut">
              <a:rPr lang="tr-TR" smtClean="0"/>
              <a:pPr/>
              <a:t>16.02.2018</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BF633-4516-4275-A70B-5CB4F567AB85}" type="slidenum">
              <a:rPr lang="tr-TR" smtClean="0"/>
              <a:pPr/>
              <a:t>‹#›</a:t>
            </a:fld>
            <a:endParaRPr lang="tr-TR"/>
          </a:p>
        </p:txBody>
      </p:sp>
    </p:spTree>
    <p:extLst>
      <p:ext uri="{BB962C8B-B14F-4D97-AF65-F5344CB8AC3E}">
        <p14:creationId xmlns="" xmlns:p14="http://schemas.microsoft.com/office/powerpoint/2010/main" val="290978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150 puanlı çocuğunuzu fen lisesine gönderir</a:t>
            </a:r>
            <a:r>
              <a:rPr lang="tr-TR" baseline="0" dirty="0" smtClean="0"/>
              <a:t> misiniz? Diyelim gönderdiniz. Sonuç ne olur.</a:t>
            </a:r>
            <a:endParaRPr lang="tr-TR" dirty="0"/>
          </a:p>
        </p:txBody>
      </p:sp>
      <p:sp>
        <p:nvSpPr>
          <p:cNvPr id="4" name="Slayt Numarası Yer Tutucusu 3"/>
          <p:cNvSpPr>
            <a:spLocks noGrp="1"/>
          </p:cNvSpPr>
          <p:nvPr>
            <p:ph type="sldNum" sz="quarter" idx="10"/>
          </p:nvPr>
        </p:nvSpPr>
        <p:spPr/>
        <p:txBody>
          <a:bodyPr/>
          <a:lstStyle/>
          <a:p>
            <a:fld id="{60F2462B-5F47-4BE7-8F26-B8B5AD6689D0}" type="slidenum">
              <a:rPr lang="tr-TR" smtClean="0"/>
              <a:pPr/>
              <a:t>7</a:t>
            </a:fld>
            <a:endParaRPr lang="tr-TR"/>
          </a:p>
        </p:txBody>
      </p:sp>
    </p:spTree>
    <p:extLst>
      <p:ext uri="{BB962C8B-B14F-4D97-AF65-F5344CB8AC3E}">
        <p14:creationId xmlns="" xmlns:p14="http://schemas.microsoft.com/office/powerpoint/2010/main" val="279632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400 puanlı çocuğunuzu fen lisesine gönderir</a:t>
            </a:r>
            <a:r>
              <a:rPr lang="tr-TR" baseline="0" dirty="0" smtClean="0"/>
              <a:t> misiniz? Diyelim gönderdiniz. Sonuç ne olur.</a:t>
            </a:r>
            <a:endParaRPr lang="tr-TR" dirty="0"/>
          </a:p>
        </p:txBody>
      </p:sp>
      <p:sp>
        <p:nvSpPr>
          <p:cNvPr id="4" name="Slayt Numarası Yer Tutucusu 3"/>
          <p:cNvSpPr>
            <a:spLocks noGrp="1"/>
          </p:cNvSpPr>
          <p:nvPr>
            <p:ph type="sldNum" sz="quarter" idx="10"/>
          </p:nvPr>
        </p:nvSpPr>
        <p:spPr/>
        <p:txBody>
          <a:bodyPr/>
          <a:lstStyle/>
          <a:p>
            <a:fld id="{60F2462B-5F47-4BE7-8F26-B8B5AD6689D0}" type="slidenum">
              <a:rPr lang="tr-TR" smtClean="0"/>
              <a:pPr/>
              <a:t>8</a:t>
            </a:fld>
            <a:endParaRPr lang="tr-TR"/>
          </a:p>
        </p:txBody>
      </p:sp>
    </p:spTree>
    <p:extLst>
      <p:ext uri="{BB962C8B-B14F-4D97-AF65-F5344CB8AC3E}">
        <p14:creationId xmlns="" xmlns:p14="http://schemas.microsoft.com/office/powerpoint/2010/main" val="155614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0CBF633-4516-4275-A70B-5CB4F567AB85}" type="slidenum">
              <a:rPr lang="tr-TR" smtClean="0"/>
              <a:pPr/>
              <a:t>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0CBF633-4516-4275-A70B-5CB4F567AB85}" type="slidenum">
              <a:rPr lang="tr-TR" smtClean="0"/>
              <a:pPr/>
              <a:t>10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016E175-9438-4606-90EB-E19BD6EAA4A1}" type="datetimeFigureOut">
              <a:rPr lang="tr-TR" smtClean="0"/>
              <a:pPr/>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2DBFF-D9A1-4436-9095-3F2A5AAC8664}" type="slidenum">
              <a:rPr lang="tr-TR" smtClean="0"/>
              <a:pPr/>
              <a:t>‹#›</a:t>
            </a:fld>
            <a:endParaRPr 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0154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016E175-9438-4606-90EB-E19BD6EAA4A1}" type="datetimeFigureOut">
              <a:rPr lang="tr-TR" smtClean="0"/>
              <a:pPr/>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2DBFF-D9A1-4436-9095-3F2A5AAC8664}" type="slidenum">
              <a:rPr lang="tr-TR" smtClean="0"/>
              <a:pPr/>
              <a:t>‹#›</a:t>
            </a:fld>
            <a:endParaRPr lang="tr-TR"/>
          </a:p>
        </p:txBody>
      </p:sp>
    </p:spTree>
    <p:extLst>
      <p:ext uri="{BB962C8B-B14F-4D97-AF65-F5344CB8AC3E}">
        <p14:creationId xmlns="" xmlns:p14="http://schemas.microsoft.com/office/powerpoint/2010/main" val="362407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016E175-9438-4606-90EB-E19BD6EAA4A1}" type="datetimeFigureOut">
              <a:rPr lang="tr-TR" smtClean="0"/>
              <a:pPr/>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2DBFF-D9A1-4436-9095-3F2A5AAC8664}" type="slidenum">
              <a:rPr lang="tr-TR" smtClean="0"/>
              <a:pPr/>
              <a:t>‹#›</a:t>
            </a:fld>
            <a:endParaRPr lang="tr-TR"/>
          </a:p>
        </p:txBody>
      </p:sp>
    </p:spTree>
    <p:extLst>
      <p:ext uri="{BB962C8B-B14F-4D97-AF65-F5344CB8AC3E}">
        <p14:creationId xmlns="" xmlns:p14="http://schemas.microsoft.com/office/powerpoint/2010/main" val="33985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016E175-9438-4606-90EB-E19BD6EAA4A1}" type="datetimeFigureOut">
              <a:rPr lang="tr-TR" smtClean="0"/>
              <a:pPr/>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2DBFF-D9A1-4436-9095-3F2A5AAC8664}" type="slidenum">
              <a:rPr lang="tr-TR" smtClean="0"/>
              <a:pPr/>
              <a:t>‹#›</a:t>
            </a:fld>
            <a:endParaRPr lang="tr-TR"/>
          </a:p>
        </p:txBody>
      </p:sp>
    </p:spTree>
    <p:extLst>
      <p:ext uri="{BB962C8B-B14F-4D97-AF65-F5344CB8AC3E}">
        <p14:creationId xmlns="" xmlns:p14="http://schemas.microsoft.com/office/powerpoint/2010/main" val="364367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016E175-9438-4606-90EB-E19BD6EAA4A1}" type="datetimeFigureOut">
              <a:rPr lang="tr-TR" smtClean="0"/>
              <a:pPr/>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2DBFF-D9A1-4436-9095-3F2A5AAC8664}" type="slidenum">
              <a:rPr lang="tr-TR" smtClean="0"/>
              <a:pPr/>
              <a:t>‹#›</a:t>
            </a:fld>
            <a:endParaRPr 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8677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016E175-9438-4606-90EB-E19BD6EAA4A1}" type="datetimeFigureOut">
              <a:rPr lang="tr-TR" smtClean="0"/>
              <a:pPr/>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12DBFF-D9A1-4436-9095-3F2A5AAC8664}" type="slidenum">
              <a:rPr lang="tr-TR" smtClean="0"/>
              <a:pPr/>
              <a:t>‹#›</a:t>
            </a:fld>
            <a:endParaRPr lang="tr-TR"/>
          </a:p>
        </p:txBody>
      </p:sp>
    </p:spTree>
    <p:extLst>
      <p:ext uri="{BB962C8B-B14F-4D97-AF65-F5344CB8AC3E}">
        <p14:creationId xmlns="" xmlns:p14="http://schemas.microsoft.com/office/powerpoint/2010/main" val="103515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016E175-9438-4606-90EB-E19BD6EAA4A1}" type="datetimeFigureOut">
              <a:rPr lang="tr-TR" smtClean="0"/>
              <a:pPr/>
              <a:t>16.02.2018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F12DBFF-D9A1-4436-9095-3F2A5AAC8664}" type="slidenum">
              <a:rPr lang="tr-TR" smtClean="0"/>
              <a:pPr/>
              <a:t>‹#›</a:t>
            </a:fld>
            <a:endParaRPr lang="tr-TR"/>
          </a:p>
        </p:txBody>
      </p:sp>
    </p:spTree>
    <p:extLst>
      <p:ext uri="{BB962C8B-B14F-4D97-AF65-F5344CB8AC3E}">
        <p14:creationId xmlns="" xmlns:p14="http://schemas.microsoft.com/office/powerpoint/2010/main" val="396835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016E175-9438-4606-90EB-E19BD6EAA4A1}" type="datetimeFigureOut">
              <a:rPr lang="tr-TR" smtClean="0"/>
              <a:pPr/>
              <a:t>16.02.2018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F12DBFF-D9A1-4436-9095-3F2A5AAC8664}" type="slidenum">
              <a:rPr lang="tr-TR" smtClean="0"/>
              <a:pPr/>
              <a:t>‹#›</a:t>
            </a:fld>
            <a:endParaRPr lang="tr-TR"/>
          </a:p>
        </p:txBody>
      </p:sp>
    </p:spTree>
    <p:extLst>
      <p:ext uri="{BB962C8B-B14F-4D97-AF65-F5344CB8AC3E}">
        <p14:creationId xmlns="" xmlns:p14="http://schemas.microsoft.com/office/powerpoint/2010/main" val="274964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16E175-9438-4606-90EB-E19BD6EAA4A1}" type="datetimeFigureOut">
              <a:rPr lang="tr-TR" smtClean="0"/>
              <a:pPr/>
              <a:t>16.02.2018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AF12DBFF-D9A1-4436-9095-3F2A5AAC8664}" type="slidenum">
              <a:rPr lang="tr-TR" smtClean="0"/>
              <a:pPr/>
              <a:t>‹#›</a:t>
            </a:fld>
            <a:endParaRPr lang="tr-TR"/>
          </a:p>
        </p:txBody>
      </p:sp>
    </p:spTree>
    <p:extLst>
      <p:ext uri="{BB962C8B-B14F-4D97-AF65-F5344CB8AC3E}">
        <p14:creationId xmlns="" xmlns:p14="http://schemas.microsoft.com/office/powerpoint/2010/main" val="244388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016E175-9438-4606-90EB-E19BD6EAA4A1}" type="datetimeFigureOut">
              <a:rPr lang="tr-TR" smtClean="0"/>
              <a:pPr/>
              <a:t>16.02.2018</a:t>
            </a:fld>
            <a:endParaRPr lang="tr-T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12DBFF-D9A1-4436-9095-3F2A5AAC8664}" type="slidenum">
              <a:rPr lang="tr-TR" smtClean="0"/>
              <a:pPr/>
              <a:t>‹#›</a:t>
            </a:fld>
            <a:endParaRPr lang="tr-TR"/>
          </a:p>
        </p:txBody>
      </p:sp>
    </p:spTree>
    <p:extLst>
      <p:ext uri="{BB962C8B-B14F-4D97-AF65-F5344CB8AC3E}">
        <p14:creationId xmlns="" xmlns:p14="http://schemas.microsoft.com/office/powerpoint/2010/main" val="368981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7"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016E175-9438-4606-90EB-E19BD6EAA4A1}" type="datetimeFigureOut">
              <a:rPr lang="tr-TR" smtClean="0"/>
              <a:pPr/>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12DBFF-D9A1-4436-9095-3F2A5AAC8664}" type="slidenum">
              <a:rPr lang="tr-TR" smtClean="0"/>
              <a:pPr/>
              <a:t>‹#›</a:t>
            </a:fld>
            <a:endParaRPr lang="tr-TR"/>
          </a:p>
        </p:txBody>
      </p:sp>
    </p:spTree>
    <p:extLst>
      <p:ext uri="{BB962C8B-B14F-4D97-AF65-F5344CB8AC3E}">
        <p14:creationId xmlns="" xmlns:p14="http://schemas.microsoft.com/office/powerpoint/2010/main" val="213595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8016E175-9438-4606-90EB-E19BD6EAA4A1}" type="datetimeFigureOut">
              <a:rPr lang="tr-TR" smtClean="0"/>
              <a:pPr/>
              <a:t>16.02.2018</a:t>
            </a:fld>
            <a:endParaRPr lang="tr-T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AF12DBFF-D9A1-4436-9095-3F2A5AAC8664}"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09525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ogle.com.tr/url?url=https://tr.123rf.com/photo_52209416_mutlu-bir-karikat%C3%BCr-erkek-%C3%A7ocuk-sevin%C3%A7-atlama..html&amp;rct=j&amp;frm=1&amp;q=&amp;esrc=s&amp;sa=U&amp;ved=0ahUKEwjNpdv8y4HYAhXFUlAKHcCWAlIQwW4ILDAL&amp;usg=AOvVaw0Zi9njWYn1yLbVfV5g8TvX"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meb.gov.tr/index.php"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09823" y="646411"/>
            <a:ext cx="9734843" cy="3566160"/>
          </a:xfrm>
        </p:spPr>
        <p:txBody>
          <a:bodyPr>
            <a:normAutofit/>
          </a:bodyPr>
          <a:lstStyle/>
          <a:p>
            <a:r>
              <a:rPr lang="tr-TR" dirty="0" smtClean="0"/>
              <a:t/>
            </a:r>
            <a:br>
              <a:rPr lang="tr-TR" dirty="0" smtClean="0"/>
            </a:br>
            <a:r>
              <a:rPr lang="tr-TR" sz="3600" dirty="0" smtClean="0"/>
              <a:t>(Meslek Eğitimine Katılım Sağlama Projesi)</a:t>
            </a:r>
            <a:endParaRPr lang="tr-TR" sz="3600" dirty="0"/>
          </a:p>
        </p:txBody>
      </p:sp>
      <p:sp>
        <p:nvSpPr>
          <p:cNvPr id="3" name="Alt Başlık 2"/>
          <p:cNvSpPr>
            <a:spLocks noGrp="1"/>
          </p:cNvSpPr>
          <p:nvPr>
            <p:ph type="subTitle" idx="1"/>
          </p:nvPr>
        </p:nvSpPr>
        <p:spPr/>
        <p:txBody>
          <a:bodyPr>
            <a:normAutofit fontScale="47500" lnSpcReduction="20000"/>
          </a:bodyPr>
          <a:lstStyle/>
          <a:p>
            <a:endParaRPr lang="tr-TR" dirty="0" smtClean="0"/>
          </a:p>
          <a:p>
            <a:endParaRPr lang="tr-TR" dirty="0"/>
          </a:p>
          <a:p>
            <a:r>
              <a:rPr lang="tr-TR" dirty="0" smtClean="0"/>
              <a:t>Aydın İl Milli Eğitim Müdürlüğü</a:t>
            </a:r>
          </a:p>
          <a:p>
            <a:r>
              <a:rPr lang="tr-TR" dirty="0" err="1" smtClean="0"/>
              <a:t>AralIk</a:t>
            </a:r>
            <a:r>
              <a:rPr lang="tr-TR" dirty="0" smtClean="0"/>
              <a:t> 2017</a:t>
            </a:r>
            <a:endParaRPr lang="tr-TR" dirty="0"/>
          </a:p>
        </p:txBody>
      </p:sp>
      <p:pic>
        <p:nvPicPr>
          <p:cNvPr id="1028" name="Picture 4" descr="İlgili resi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17093" y="385590"/>
            <a:ext cx="5986567" cy="3150824"/>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uzem11\Desktop\logo.png"/>
          <p:cNvPicPr>
            <a:picLocks noChangeAspect="1" noChangeArrowheads="1"/>
          </p:cNvPicPr>
          <p:nvPr/>
        </p:nvPicPr>
        <p:blipFill>
          <a:blip r:embed="rId3"/>
          <a:srcRect/>
          <a:stretch>
            <a:fillRect/>
          </a:stretch>
        </p:blipFill>
        <p:spPr bwMode="auto">
          <a:xfrm>
            <a:off x="1358151" y="1682440"/>
            <a:ext cx="3738283" cy="1625536"/>
          </a:xfrm>
          <a:prstGeom prst="rect">
            <a:avLst/>
          </a:prstGeom>
          <a:noFill/>
        </p:spPr>
      </p:pic>
    </p:spTree>
    <p:extLst>
      <p:ext uri="{BB962C8B-B14F-4D97-AF65-F5344CB8AC3E}">
        <p14:creationId xmlns="" xmlns:p14="http://schemas.microsoft.com/office/powerpoint/2010/main" val="4011604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77091" y="4041062"/>
            <a:ext cx="11596255" cy="646331"/>
          </a:xfrm>
          <a:prstGeom prst="rect">
            <a:avLst/>
          </a:prstGeom>
        </p:spPr>
        <p:txBody>
          <a:bodyPr wrap="square">
            <a:spAutoFit/>
          </a:bodyPr>
          <a:lstStyle/>
          <a:p>
            <a:pPr algn="just"/>
            <a:r>
              <a:rPr lang="tr-TR" dirty="0" smtClean="0"/>
              <a:t>	</a:t>
            </a:r>
            <a:r>
              <a:rPr lang="tr-TR" dirty="0" smtClean="0">
                <a:latin typeface="Times New Roman" pitchFamily="18" charset="0"/>
                <a:cs typeface="Times New Roman" pitchFamily="18" charset="0"/>
              </a:rPr>
              <a:t>Meslek lisesi mezunlarının işgücüne katılma oranlarının </a:t>
            </a:r>
            <a:r>
              <a:rPr lang="tr-TR" b="1" dirty="0" smtClean="0">
                <a:solidFill>
                  <a:srgbClr val="FF0000"/>
                </a:solidFill>
                <a:latin typeface="Times New Roman" pitchFamily="18" charset="0"/>
                <a:cs typeface="Times New Roman" pitchFamily="18" charset="0"/>
              </a:rPr>
              <a:t>(%65.1) </a:t>
            </a:r>
            <a:r>
              <a:rPr lang="tr-TR" dirty="0" smtClean="0">
                <a:latin typeface="Times New Roman" pitchFamily="18" charset="0"/>
                <a:cs typeface="Times New Roman" pitchFamily="18" charset="0"/>
              </a:rPr>
              <a:t>genel ortalamadan da </a:t>
            </a:r>
            <a:r>
              <a:rPr lang="tr-TR" b="1" dirty="0" smtClean="0">
                <a:solidFill>
                  <a:srgbClr val="FF0000"/>
                </a:solidFill>
                <a:latin typeface="Times New Roman" pitchFamily="18" charset="0"/>
                <a:cs typeface="Times New Roman" pitchFamily="18" charset="0"/>
              </a:rPr>
              <a:t>(%50.8) </a:t>
            </a:r>
            <a:r>
              <a:rPr lang="tr-TR" dirty="0" smtClean="0">
                <a:latin typeface="Times New Roman" pitchFamily="18" charset="0"/>
                <a:cs typeface="Times New Roman" pitchFamily="18" charset="0"/>
              </a:rPr>
              <a:t>, genel lise mezunlarından da </a:t>
            </a:r>
            <a:r>
              <a:rPr lang="tr-TR" b="1" dirty="0" smtClean="0">
                <a:solidFill>
                  <a:srgbClr val="FF0000"/>
                </a:solidFill>
                <a:latin typeface="Times New Roman" pitchFamily="18" charset="0"/>
                <a:cs typeface="Times New Roman" pitchFamily="18" charset="0"/>
              </a:rPr>
              <a:t>(%53.1) </a:t>
            </a:r>
            <a:r>
              <a:rPr lang="tr-TR" dirty="0" smtClean="0">
                <a:latin typeface="Times New Roman" pitchFamily="18" charset="0"/>
                <a:cs typeface="Times New Roman" pitchFamily="18" charset="0"/>
              </a:rPr>
              <a:t>yüksek olduğu söylenebilir.</a:t>
            </a:r>
            <a:endParaRPr lang="tr-TR" dirty="0">
              <a:latin typeface="Times New Roman" pitchFamily="18" charset="0"/>
              <a:cs typeface="Times New Roman" pitchFamily="18" charset="0"/>
            </a:endParaRPr>
          </a:p>
        </p:txBody>
      </p:sp>
      <p:sp>
        <p:nvSpPr>
          <p:cNvPr id="4" name="3 Dikdörtgen"/>
          <p:cNvSpPr/>
          <p:nvPr/>
        </p:nvSpPr>
        <p:spPr>
          <a:xfrm>
            <a:off x="332511" y="4692272"/>
            <a:ext cx="11637818" cy="646331"/>
          </a:xfrm>
          <a:prstGeom prst="rect">
            <a:avLst/>
          </a:prstGeom>
        </p:spPr>
        <p:txBody>
          <a:bodyPr wrap="square">
            <a:spAutoFit/>
          </a:bodyPr>
          <a:lstStyle/>
          <a:p>
            <a:pPr algn="just"/>
            <a:r>
              <a:rPr lang="tr-TR" dirty="0" smtClean="0"/>
              <a:t>	</a:t>
            </a:r>
            <a:r>
              <a:rPr lang="tr-TR" dirty="0" smtClean="0">
                <a:latin typeface="Times New Roman" pitchFamily="18" charset="0"/>
                <a:cs typeface="Times New Roman" pitchFamily="18" charset="0"/>
              </a:rPr>
              <a:t>Meslek liselerinde ekonomik getiri genel liselere oranla daha yüksektir. İşsizlik oranı ve işgücüne katılma oranı açısından da meslek liselerinin genel liselere göre karşılaştırmalı bir avantajı bulunmaktadır.</a:t>
            </a:r>
            <a:endParaRPr lang="tr-TR"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19273" t="24432" r="17689" b="28220"/>
          <a:stretch>
            <a:fillRect/>
          </a:stretch>
        </p:blipFill>
        <p:spPr bwMode="auto">
          <a:xfrm>
            <a:off x="999260" y="225570"/>
            <a:ext cx="10099963" cy="3754582"/>
          </a:xfrm>
          <a:prstGeom prst="rect">
            <a:avLst/>
          </a:prstGeom>
          <a:noFill/>
          <a:ln w="9525">
            <a:noFill/>
            <a:miter lim="800000"/>
            <a:headEnd/>
            <a:tailEnd/>
          </a:ln>
          <a:effectLst/>
        </p:spPr>
      </p:pic>
      <p:sp>
        <p:nvSpPr>
          <p:cNvPr id="7" name="6 Dikdörtgen"/>
          <p:cNvSpPr/>
          <p:nvPr/>
        </p:nvSpPr>
        <p:spPr>
          <a:xfrm>
            <a:off x="0" y="5389762"/>
            <a:ext cx="12192000" cy="923330"/>
          </a:xfrm>
          <a:prstGeom prst="rect">
            <a:avLst/>
          </a:prstGeom>
        </p:spPr>
        <p:txBody>
          <a:bodyPr wrap="square">
            <a:spAutoFit/>
          </a:bodyPr>
          <a:lstStyle/>
          <a:p>
            <a:r>
              <a:rPr lang="tr-TR" dirty="0" smtClean="0">
                <a:latin typeface="Times New Roman" pitchFamily="18" charset="0"/>
                <a:cs typeface="Times New Roman" pitchFamily="18" charset="0"/>
              </a:rPr>
              <a:t>	İstanbul Ticaret Odasının (İTO) İş Dünyasının Mesleki Eğitime Bakışı Araştırmasına göre de, Türkiye’de iş sorununun olmadığı, işe yarayacak (nitelikli) işçi sorununun olduğunu  ifade eden işverenlerin oranının </a:t>
            </a:r>
            <a:r>
              <a:rPr lang="tr-TR" b="1" dirty="0" smtClean="0">
                <a:solidFill>
                  <a:srgbClr val="C00000"/>
                </a:solidFill>
                <a:latin typeface="Times New Roman" pitchFamily="18" charset="0"/>
                <a:cs typeface="Times New Roman" pitchFamily="18" charset="0"/>
              </a:rPr>
              <a:t>%53.3 </a:t>
            </a:r>
            <a:r>
              <a:rPr lang="tr-TR" dirty="0" smtClean="0">
                <a:latin typeface="Times New Roman" pitchFamily="18" charset="0"/>
                <a:cs typeface="Times New Roman" pitchFamily="18" charset="0"/>
              </a:rPr>
              <a:t>olduğu belirtilmektedir (İTO, 2006: 53).</a:t>
            </a:r>
            <a:r>
              <a:rPr lang="tr-TR" b="1" dirty="0" smtClean="0"/>
              <a:t> </a:t>
            </a:r>
            <a:endParaRPr lang="tr-TR" dirty="0">
              <a:latin typeface="Times New Roman" pitchFamily="18" charset="0"/>
              <a:cs typeface="Times New Roman" pitchFamily="18" charset="0"/>
            </a:endParaRPr>
          </a:p>
        </p:txBody>
      </p:sp>
      <p:sp>
        <p:nvSpPr>
          <p:cNvPr id="6" name="5 Dikdörtgen"/>
          <p:cNvSpPr/>
          <p:nvPr/>
        </p:nvSpPr>
        <p:spPr>
          <a:xfrm>
            <a:off x="185738" y="6211669"/>
            <a:ext cx="12006262" cy="646331"/>
          </a:xfrm>
          <a:prstGeom prst="rect">
            <a:avLst/>
          </a:prstGeom>
        </p:spPr>
        <p:txBody>
          <a:bodyPr wrap="square">
            <a:spAutoFit/>
          </a:bodyPr>
          <a:lstStyle/>
          <a:p>
            <a:r>
              <a:rPr lang="tr-TR" b="1" dirty="0" smtClean="0"/>
              <a:t>MESLEKİ EĞİTİM - İSTİHDAM İLİŞKİSİ: TÜRKİYE’DE MESLEKİ EĞİTİMİN KALİTE VE KANTİTESİ ÜZERİNE DÜŞÜNCELER   Ceyda Erden Özsoy1</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71475" y="3105835"/>
            <a:ext cx="11229975" cy="2585323"/>
          </a:xfrm>
          <a:prstGeom prst="rect">
            <a:avLst/>
          </a:prstGeom>
        </p:spPr>
        <p:txBody>
          <a:bodyPr wrap="square">
            <a:spAutoFit/>
          </a:bodyPr>
          <a:lstStyle/>
          <a:p>
            <a:pPr algn="ctr"/>
            <a:r>
              <a:rPr lang="tr-TR" dirty="0" smtClean="0"/>
              <a:t> </a:t>
            </a:r>
            <a:r>
              <a:rPr lang="tr-TR" sz="5400" dirty="0" smtClean="0"/>
              <a:t>Kariyer.</a:t>
            </a:r>
            <a:r>
              <a:rPr lang="tr-TR" sz="5400" dirty="0" err="1" smtClean="0"/>
              <a:t>net’de</a:t>
            </a:r>
            <a:r>
              <a:rPr lang="tr-TR" sz="5400" dirty="0" smtClean="0"/>
              <a:t> </a:t>
            </a:r>
            <a:r>
              <a:rPr lang="tr-TR" sz="5400" dirty="0" smtClean="0">
                <a:solidFill>
                  <a:srgbClr val="FF0000"/>
                </a:solidFill>
              </a:rPr>
              <a:t>202</a:t>
            </a:r>
            <a:r>
              <a:rPr lang="tr-TR" sz="5400" dirty="0" smtClean="0"/>
              <a:t> adet hukuk iş ilanı varken 2016 yılında mezun olan hukuk fakültesi öğrenci sayısı </a:t>
            </a:r>
            <a:r>
              <a:rPr lang="tr-TR" sz="5400" dirty="0" smtClean="0">
                <a:solidFill>
                  <a:srgbClr val="FF0000"/>
                </a:solidFill>
              </a:rPr>
              <a:t>11,992</a:t>
            </a:r>
            <a:r>
              <a:rPr lang="tr-TR" sz="5400" dirty="0" smtClean="0"/>
              <a:t> '</a:t>
            </a:r>
            <a:r>
              <a:rPr lang="tr-TR" sz="5400" dirty="0" err="1" smtClean="0"/>
              <a:t>dir</a:t>
            </a:r>
            <a:r>
              <a:rPr lang="tr-TR" sz="5400" dirty="0" smtClean="0"/>
              <a:t>.</a:t>
            </a:r>
          </a:p>
        </p:txBody>
      </p:sp>
      <p:pic>
        <p:nvPicPr>
          <p:cNvPr id="3" name="2 Resim" descr="indir.jpg"/>
          <p:cNvPicPr>
            <a:picLocks noChangeAspect="1"/>
          </p:cNvPicPr>
          <p:nvPr/>
        </p:nvPicPr>
        <p:blipFill>
          <a:blip r:embed="rId2" cstate="print"/>
          <a:stretch>
            <a:fillRect/>
          </a:stretch>
        </p:blipFill>
        <p:spPr>
          <a:xfrm>
            <a:off x="3414713" y="366712"/>
            <a:ext cx="4957762" cy="239077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dunya.com/uploads/content/aaktas191017jpg_0ENtR.JPG?v=1508345664"/>
          <p:cNvPicPr>
            <a:picLocks noChangeAspect="1" noChangeArrowheads="1"/>
          </p:cNvPicPr>
          <p:nvPr/>
        </p:nvPicPr>
        <p:blipFill>
          <a:blip r:embed="rId2" cstate="print"/>
          <a:srcRect/>
          <a:stretch>
            <a:fillRect/>
          </a:stretch>
        </p:blipFill>
        <p:spPr bwMode="auto">
          <a:xfrm>
            <a:off x="3006348" y="403412"/>
            <a:ext cx="5831496" cy="6360459"/>
          </a:xfrm>
          <a:prstGeom prst="rect">
            <a:avLst/>
          </a:prstGeom>
          <a:noFill/>
        </p:spPr>
      </p:pic>
      <p:sp>
        <p:nvSpPr>
          <p:cNvPr id="3" name="2 Yuvarlatılmış Dikdörtgen"/>
          <p:cNvSpPr/>
          <p:nvPr/>
        </p:nvSpPr>
        <p:spPr>
          <a:xfrm>
            <a:off x="6118409" y="3254189"/>
            <a:ext cx="2514600" cy="268942"/>
          </a:xfrm>
          <a:prstGeom prst="roundRect">
            <a:avLst/>
          </a:prstGeom>
          <a:solidFill>
            <a:srgbClr val="FF00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Sol Ok"/>
          <p:cNvSpPr/>
          <p:nvPr/>
        </p:nvSpPr>
        <p:spPr>
          <a:xfrm>
            <a:off x="8861609" y="3052482"/>
            <a:ext cx="1680882" cy="712694"/>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2" name="Picture 4" descr="http://www.tuik.gov.tr/hb/images/20140425_banner_yeni.jpg"/>
          <p:cNvPicPr>
            <a:picLocks noChangeAspect="1" noChangeArrowheads="1"/>
          </p:cNvPicPr>
          <p:nvPr/>
        </p:nvPicPr>
        <p:blipFill>
          <a:blip r:embed="rId3" cstate="print"/>
          <a:srcRect/>
          <a:stretch>
            <a:fillRect/>
          </a:stretch>
        </p:blipFill>
        <p:spPr bwMode="auto">
          <a:xfrm>
            <a:off x="1984372" y="0"/>
            <a:ext cx="7543800" cy="1095376"/>
          </a:xfrm>
          <a:prstGeom prst="rect">
            <a:avLst/>
          </a:prstGeom>
          <a:noFill/>
        </p:spPr>
      </p:pic>
      <p:sp>
        <p:nvSpPr>
          <p:cNvPr id="2" name="Metin kutusu 1"/>
          <p:cNvSpPr txBox="1"/>
          <p:nvPr/>
        </p:nvSpPr>
        <p:spPr>
          <a:xfrm>
            <a:off x="9270411" y="3270329"/>
            <a:ext cx="1684912" cy="276999"/>
          </a:xfrm>
          <a:prstGeom prst="rect">
            <a:avLst/>
          </a:prstGeom>
          <a:noFill/>
        </p:spPr>
        <p:txBody>
          <a:bodyPr wrap="square" rtlCol="0">
            <a:spAutoFit/>
          </a:bodyPr>
          <a:lstStyle/>
          <a:p>
            <a:r>
              <a:rPr lang="tr-TR" sz="1200" dirty="0" smtClean="0"/>
              <a:t>USTALAR NEREDE?</a:t>
            </a:r>
            <a:endParaRPr lang="tr-TR"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SEVİNÇLİ ÇOCUK ile ilgili görsel sonucu">
            <a:hlinkClick r:id="rId2"/>
          </p:cNvPr>
          <p:cNvSpPr>
            <a:spLocks noChangeAspect="1" noChangeArrowheads="1"/>
          </p:cNvSpPr>
          <p:nvPr/>
        </p:nvSpPr>
        <p:spPr bwMode="auto">
          <a:xfrm>
            <a:off x="155577" y="-685800"/>
            <a:ext cx="1247775" cy="14287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 name="3 Dikdörtgen"/>
          <p:cNvSpPr/>
          <p:nvPr/>
        </p:nvSpPr>
        <p:spPr>
          <a:xfrm>
            <a:off x="1011382" y="1194091"/>
            <a:ext cx="10086109" cy="2677656"/>
          </a:xfrm>
          <a:prstGeom prst="rect">
            <a:avLst/>
          </a:prstGeom>
        </p:spPr>
        <p:txBody>
          <a:bodyPr wrap="square">
            <a:spAutoFit/>
          </a:bodyPr>
          <a:lstStyle/>
          <a:p>
            <a:pPr algn="just"/>
            <a:r>
              <a:rPr lang="tr-TR" sz="2800" dirty="0" smtClean="0"/>
              <a:t>	</a:t>
            </a:r>
            <a:r>
              <a:rPr lang="en-US" sz="2800" dirty="0" err="1" smtClean="0"/>
              <a:t>Ülkemizde</a:t>
            </a:r>
            <a:r>
              <a:rPr lang="en-US" sz="2800" dirty="0" smtClean="0"/>
              <a:t>, </a:t>
            </a:r>
            <a:r>
              <a:rPr lang="en-US" sz="2800" dirty="0" err="1" smtClean="0"/>
              <a:t>ortaöğretimde</a:t>
            </a:r>
            <a:r>
              <a:rPr lang="en-US" sz="2800" dirty="0" smtClean="0"/>
              <a:t> </a:t>
            </a:r>
            <a:r>
              <a:rPr lang="en-US" sz="2800" dirty="0" err="1" smtClean="0"/>
              <a:t>ağırlığın</a:t>
            </a:r>
            <a:r>
              <a:rPr lang="en-US" sz="2800" dirty="0" smtClean="0"/>
              <a:t> </a:t>
            </a:r>
            <a:r>
              <a:rPr lang="en-US" sz="2800" dirty="0" err="1" smtClean="0"/>
              <a:t>mesleki</a:t>
            </a:r>
            <a:r>
              <a:rPr lang="en-US" sz="2800" dirty="0" smtClean="0"/>
              <a:t> </a:t>
            </a:r>
            <a:r>
              <a:rPr lang="en-US" sz="2800" dirty="0" err="1" smtClean="0"/>
              <a:t>ve</a:t>
            </a:r>
            <a:r>
              <a:rPr lang="en-US" sz="2800" dirty="0" smtClean="0"/>
              <a:t> </a:t>
            </a:r>
            <a:r>
              <a:rPr lang="en-US" sz="2800" dirty="0" err="1" smtClean="0"/>
              <a:t>teknik</a:t>
            </a:r>
            <a:r>
              <a:rPr lang="en-US" sz="2800" dirty="0" smtClean="0"/>
              <a:t> </a:t>
            </a:r>
            <a:r>
              <a:rPr lang="en-US" sz="2800" dirty="0" err="1" smtClean="0"/>
              <a:t>eğitime</a:t>
            </a:r>
            <a:r>
              <a:rPr lang="en-US" sz="2800" dirty="0" smtClean="0"/>
              <a:t> </a:t>
            </a:r>
            <a:r>
              <a:rPr lang="en-US" sz="2800" dirty="0" err="1" smtClean="0"/>
              <a:t>verilmesine</a:t>
            </a:r>
            <a:r>
              <a:rPr lang="en-US" sz="2800" dirty="0" smtClean="0"/>
              <a:t> </a:t>
            </a:r>
            <a:r>
              <a:rPr lang="en-US" sz="2800" dirty="0" err="1" smtClean="0"/>
              <a:t>yönelik</a:t>
            </a:r>
            <a:r>
              <a:rPr lang="en-US" sz="2800" dirty="0" smtClean="0"/>
              <a:t> </a:t>
            </a:r>
            <a:r>
              <a:rPr lang="en-US" sz="2800" dirty="0" err="1" smtClean="0"/>
              <a:t>olarak</a:t>
            </a:r>
            <a:r>
              <a:rPr lang="en-US" sz="2800" dirty="0" smtClean="0"/>
              <a:t> 1970’ten </a:t>
            </a:r>
            <a:r>
              <a:rPr lang="en-US" sz="2800" dirty="0" err="1" smtClean="0"/>
              <a:t>bu</a:t>
            </a:r>
            <a:r>
              <a:rPr lang="en-US" sz="2800" dirty="0" smtClean="0"/>
              <a:t> </a:t>
            </a:r>
            <a:r>
              <a:rPr lang="en-US" sz="2800" dirty="0" err="1" smtClean="0"/>
              <a:t>yana</a:t>
            </a:r>
            <a:r>
              <a:rPr lang="en-US" sz="2800" dirty="0" smtClean="0"/>
              <a:t> </a:t>
            </a:r>
            <a:r>
              <a:rPr lang="en-US" sz="2800" dirty="0" err="1" smtClean="0"/>
              <a:t>uygulanan</a:t>
            </a:r>
            <a:r>
              <a:rPr lang="en-US" sz="2800" dirty="0" smtClean="0"/>
              <a:t> plan </a:t>
            </a:r>
            <a:r>
              <a:rPr lang="en-US" sz="2800" dirty="0" err="1" smtClean="0"/>
              <a:t>ve</a:t>
            </a:r>
            <a:r>
              <a:rPr lang="en-US" sz="2800" dirty="0" smtClean="0"/>
              <a:t> </a:t>
            </a:r>
            <a:r>
              <a:rPr lang="en-US" sz="2800" dirty="0" err="1" smtClean="0"/>
              <a:t>programlardan</a:t>
            </a:r>
            <a:r>
              <a:rPr lang="en-US" sz="2800" dirty="0" smtClean="0"/>
              <a:t> </a:t>
            </a:r>
            <a:r>
              <a:rPr lang="en-US" sz="2800" dirty="0" err="1" smtClean="0"/>
              <a:t>beklenen</a:t>
            </a:r>
            <a:r>
              <a:rPr lang="en-US" sz="2800" dirty="0" smtClean="0"/>
              <a:t> </a:t>
            </a:r>
            <a:r>
              <a:rPr lang="en-US" sz="2800" dirty="0" err="1" smtClean="0"/>
              <a:t>sonuçlar</a:t>
            </a:r>
            <a:r>
              <a:rPr lang="en-US" sz="2800" dirty="0" smtClean="0"/>
              <a:t> </a:t>
            </a:r>
            <a:r>
              <a:rPr lang="en-US" sz="2800" dirty="0" err="1" smtClean="0"/>
              <a:t>alınamamaktadır</a:t>
            </a:r>
            <a:r>
              <a:rPr lang="en-US" sz="2800" dirty="0" smtClean="0"/>
              <a:t> (</a:t>
            </a:r>
            <a:r>
              <a:rPr lang="en-US" sz="2800" dirty="0" err="1" smtClean="0"/>
              <a:t>Tunalı</a:t>
            </a:r>
            <a:r>
              <a:rPr lang="en-US" sz="2800" dirty="0" smtClean="0"/>
              <a:t> 2003).  </a:t>
            </a:r>
            <a:r>
              <a:rPr lang="en-US" sz="2800" dirty="0" err="1" smtClean="0"/>
              <a:t>Mesleki</a:t>
            </a:r>
            <a:r>
              <a:rPr lang="en-US" sz="2800" dirty="0" smtClean="0"/>
              <a:t> </a:t>
            </a:r>
            <a:r>
              <a:rPr lang="en-US" sz="2800" dirty="0" err="1" smtClean="0"/>
              <a:t>ve</a:t>
            </a:r>
            <a:r>
              <a:rPr lang="en-US" sz="2800" dirty="0" smtClean="0"/>
              <a:t> </a:t>
            </a:r>
            <a:r>
              <a:rPr lang="en-US" sz="2800" dirty="0" err="1" smtClean="0"/>
              <a:t>teknik</a:t>
            </a:r>
            <a:r>
              <a:rPr lang="en-US" sz="2800" dirty="0" smtClean="0"/>
              <a:t> </a:t>
            </a:r>
            <a:r>
              <a:rPr lang="en-US" sz="2800" dirty="0" err="1" smtClean="0"/>
              <a:t>eğitimin</a:t>
            </a:r>
            <a:r>
              <a:rPr lang="en-US" sz="2800" dirty="0" smtClean="0"/>
              <a:t> </a:t>
            </a:r>
            <a:r>
              <a:rPr lang="en-US" sz="2800" dirty="0" err="1" smtClean="0"/>
              <a:t>ortaöğretim</a:t>
            </a:r>
            <a:r>
              <a:rPr lang="en-US" sz="2800" dirty="0" smtClean="0"/>
              <a:t> </a:t>
            </a:r>
            <a:r>
              <a:rPr lang="en-US" sz="2800" dirty="0" err="1" smtClean="0"/>
              <a:t>içindeki</a:t>
            </a:r>
            <a:r>
              <a:rPr lang="en-US" sz="2800" dirty="0" smtClean="0"/>
              <a:t> </a:t>
            </a:r>
            <a:r>
              <a:rPr lang="en-US" sz="2800" dirty="0" err="1" smtClean="0"/>
              <a:t>payının</a:t>
            </a:r>
            <a:r>
              <a:rPr lang="en-US" sz="2800" dirty="0" smtClean="0"/>
              <a:t> </a:t>
            </a:r>
            <a:r>
              <a:rPr lang="en-US" sz="2800" b="1" dirty="0" err="1" smtClean="0">
                <a:solidFill>
                  <a:srgbClr val="FF0000"/>
                </a:solidFill>
              </a:rPr>
              <a:t>yüzde</a:t>
            </a:r>
            <a:r>
              <a:rPr lang="en-US" sz="2800" b="1" dirty="0" smtClean="0">
                <a:solidFill>
                  <a:srgbClr val="FF0000"/>
                </a:solidFill>
              </a:rPr>
              <a:t> 65 </a:t>
            </a:r>
            <a:r>
              <a:rPr lang="en-US" sz="2800" b="1" dirty="0" err="1" smtClean="0">
                <a:solidFill>
                  <a:srgbClr val="FF0000"/>
                </a:solidFill>
              </a:rPr>
              <a:t>olması</a:t>
            </a:r>
            <a:r>
              <a:rPr lang="en-US" sz="2800" b="1" dirty="0" smtClean="0">
                <a:solidFill>
                  <a:srgbClr val="FF0000"/>
                </a:solidFill>
              </a:rPr>
              <a:t> </a:t>
            </a:r>
            <a:r>
              <a:rPr lang="en-US" sz="2800" b="1" dirty="0" err="1" smtClean="0">
                <a:solidFill>
                  <a:srgbClr val="FF0000"/>
                </a:solidFill>
              </a:rPr>
              <a:t>hedeflenirken</a:t>
            </a:r>
            <a:r>
              <a:rPr lang="en-US" sz="2800" b="1" dirty="0" smtClean="0">
                <a:solidFill>
                  <a:srgbClr val="FF0000"/>
                </a:solidFill>
              </a:rPr>
              <a:t> </a:t>
            </a:r>
            <a:r>
              <a:rPr lang="en-US" sz="2800" dirty="0" smtClean="0"/>
              <a:t>2001</a:t>
            </a:r>
            <a:r>
              <a:rPr lang="tr-TR" sz="2800" dirty="0" smtClean="0"/>
              <a:t> ve sonraki yıllarda </a:t>
            </a:r>
            <a:r>
              <a:rPr lang="en-US" sz="2800" dirty="0" smtClean="0"/>
              <a:t> </a:t>
            </a:r>
            <a:r>
              <a:rPr lang="en-US" sz="2800" dirty="0" err="1" smtClean="0"/>
              <a:t>gerçekleşen</a:t>
            </a:r>
            <a:r>
              <a:rPr lang="en-US" sz="2800" dirty="0" smtClean="0"/>
              <a:t> durum tam </a:t>
            </a:r>
            <a:r>
              <a:rPr lang="en-US" sz="2800" dirty="0" err="1" smtClean="0"/>
              <a:t>tersidir</a:t>
            </a:r>
            <a:r>
              <a:rPr lang="en-US" sz="2800" dirty="0" smtClean="0"/>
              <a:t>.</a:t>
            </a:r>
            <a:endParaRPr lang="tr-TR"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440875" y="1097479"/>
            <a:ext cx="9504217" cy="3785652"/>
          </a:xfrm>
          <a:prstGeom prst="rect">
            <a:avLst/>
          </a:prstGeom>
        </p:spPr>
        <p:txBody>
          <a:bodyPr wrap="square">
            <a:spAutoFit/>
          </a:bodyPr>
          <a:lstStyle/>
          <a:p>
            <a:pPr algn="ctr"/>
            <a:r>
              <a:rPr lang="en-US" sz="6000" dirty="0" err="1" smtClean="0"/>
              <a:t>Mesleki</a:t>
            </a:r>
            <a:r>
              <a:rPr lang="en-US" sz="6000" dirty="0" smtClean="0"/>
              <a:t> </a:t>
            </a:r>
            <a:r>
              <a:rPr lang="en-US" sz="6000" dirty="0" err="1" smtClean="0"/>
              <a:t>Eğitim</a:t>
            </a:r>
            <a:r>
              <a:rPr lang="en-US" sz="6000" dirty="0" smtClean="0"/>
              <a:t>, </a:t>
            </a:r>
            <a:r>
              <a:rPr lang="en-US" sz="6000" dirty="0" err="1" smtClean="0"/>
              <a:t>işsizlik</a:t>
            </a:r>
            <a:r>
              <a:rPr lang="en-US" sz="6000" dirty="0" smtClean="0"/>
              <a:t> </a:t>
            </a:r>
            <a:r>
              <a:rPr lang="en-US" sz="6000" dirty="0" err="1" smtClean="0"/>
              <a:t>ve</a:t>
            </a:r>
            <a:r>
              <a:rPr lang="en-US" sz="6000" dirty="0" smtClean="0"/>
              <a:t> </a:t>
            </a:r>
            <a:r>
              <a:rPr lang="en-US" sz="6000" dirty="0" err="1" smtClean="0"/>
              <a:t>uzun</a:t>
            </a:r>
            <a:r>
              <a:rPr lang="en-US" sz="6000" dirty="0" smtClean="0"/>
              <a:t> </a:t>
            </a:r>
            <a:r>
              <a:rPr lang="en-US" sz="6000" dirty="0" err="1" smtClean="0"/>
              <a:t>dönemli</a:t>
            </a:r>
            <a:r>
              <a:rPr lang="en-US" sz="6000" dirty="0" smtClean="0"/>
              <a:t> </a:t>
            </a:r>
            <a:r>
              <a:rPr lang="en-US" sz="6000" dirty="0" err="1" smtClean="0"/>
              <a:t>işsizlikle</a:t>
            </a:r>
            <a:r>
              <a:rPr lang="en-US" sz="6000" dirty="0" smtClean="0"/>
              <a:t> </a:t>
            </a:r>
            <a:r>
              <a:rPr lang="en-US" sz="6000" dirty="0" err="1" smtClean="0"/>
              <a:t>mücadelede</a:t>
            </a:r>
            <a:r>
              <a:rPr lang="en-US" sz="6000" dirty="0" smtClean="0"/>
              <a:t> </a:t>
            </a:r>
            <a:r>
              <a:rPr lang="en-US" sz="6000" dirty="0" err="1" smtClean="0"/>
              <a:t>bir</a:t>
            </a:r>
            <a:r>
              <a:rPr lang="en-US" sz="6000" dirty="0" smtClean="0"/>
              <a:t> </a:t>
            </a:r>
            <a:r>
              <a:rPr lang="en-US" sz="6000" dirty="0" err="1" smtClean="0"/>
              <a:t>dönüm</a:t>
            </a:r>
            <a:r>
              <a:rPr lang="en-US" sz="6000" dirty="0" smtClean="0"/>
              <a:t> </a:t>
            </a:r>
            <a:r>
              <a:rPr lang="en-US" sz="6000" dirty="0" err="1" smtClean="0"/>
              <a:t>noktası</a:t>
            </a:r>
            <a:r>
              <a:rPr lang="en-US" sz="6000" dirty="0" smtClean="0"/>
              <a:t> </a:t>
            </a:r>
            <a:r>
              <a:rPr lang="en-US" sz="6000" dirty="0" err="1" smtClean="0"/>
              <a:t>olarak</a:t>
            </a:r>
            <a:r>
              <a:rPr lang="en-US" sz="6000" dirty="0" smtClean="0"/>
              <a:t> </a:t>
            </a:r>
            <a:r>
              <a:rPr lang="en-US" sz="6000" dirty="0" err="1" smtClean="0"/>
              <a:t>görülmektedir</a:t>
            </a:r>
            <a:r>
              <a:rPr lang="en-US" sz="6000" dirty="0" smtClean="0"/>
              <a:t>.</a:t>
            </a:r>
            <a:endParaRPr lang="tr-TR" sz="6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3"/>
          <p:cNvPicPr>
            <a:picLocks noChangeAspect="1" noChangeArrowheads="1"/>
          </p:cNvPicPr>
          <p:nvPr/>
        </p:nvPicPr>
        <p:blipFill>
          <a:blip r:embed="rId2" cstate="print"/>
          <a:srcRect l="2403" t="2435" r="2094" b="1961"/>
          <a:stretch>
            <a:fillRect/>
          </a:stretch>
        </p:blipFill>
        <p:spPr bwMode="auto">
          <a:xfrm>
            <a:off x="2964873" y="0"/>
            <a:ext cx="9227127" cy="6317408"/>
          </a:xfrm>
          <a:prstGeom prst="rect">
            <a:avLst/>
          </a:prstGeom>
          <a:noFill/>
          <a:ln w="9525">
            <a:noFill/>
            <a:miter lim="800000"/>
            <a:headEnd/>
            <a:tailEnd/>
          </a:ln>
        </p:spPr>
      </p:pic>
      <p:sp>
        <p:nvSpPr>
          <p:cNvPr id="3" name="2 Metin kutusu"/>
          <p:cNvSpPr txBox="1"/>
          <p:nvPr/>
        </p:nvSpPr>
        <p:spPr>
          <a:xfrm>
            <a:off x="886690" y="1953490"/>
            <a:ext cx="1759527" cy="584775"/>
          </a:xfrm>
          <a:prstGeom prst="rect">
            <a:avLst/>
          </a:prstGeom>
          <a:noFill/>
        </p:spPr>
        <p:txBody>
          <a:bodyPr wrap="square" rtlCol="0">
            <a:spAutoFit/>
          </a:bodyPr>
          <a:lstStyle/>
          <a:p>
            <a:r>
              <a:rPr lang="tr-TR" sz="3200" dirty="0" smtClean="0"/>
              <a:t>2017…</a:t>
            </a:r>
            <a:endParaRPr lang="tr-TR" sz="3200" dirty="0"/>
          </a:p>
        </p:txBody>
      </p:sp>
      <p:pic>
        <p:nvPicPr>
          <p:cNvPr id="34818" name="Picture 2" descr="C:\Users\aslı\Desktop\8SSCA1XT4Z1CA5FM3S1CA4PR3YKCAT7TEEECAD6JRWRCAAKPY24CAYJ5J74CA9240FZCAPUMR41CAD6R432CABNDGJPCA4LRSFKCA3N1TRTCAZX1AO4CAA6EP3QCAZR8R2YCAVTU3O8CAI1AJ61CAXUYLSY.jpg"/>
          <p:cNvPicPr>
            <a:picLocks noChangeAspect="1" noChangeArrowheads="1"/>
          </p:cNvPicPr>
          <p:nvPr/>
        </p:nvPicPr>
        <p:blipFill>
          <a:blip r:embed="rId3" cstate="print"/>
          <a:srcRect/>
          <a:stretch>
            <a:fillRect/>
          </a:stretch>
        </p:blipFill>
        <p:spPr bwMode="auto">
          <a:xfrm>
            <a:off x="680605" y="2793423"/>
            <a:ext cx="1714500" cy="1714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idx="4294967295"/>
          </p:nvPr>
        </p:nvSpPr>
        <p:spPr>
          <a:xfrm>
            <a:off x="2133600" y="287338"/>
            <a:ext cx="10058400" cy="1449387"/>
          </a:xfrm>
        </p:spPr>
        <p:txBody>
          <a:bodyPr/>
          <a:lstStyle/>
          <a:p>
            <a:r>
              <a:rPr lang="tr-TR" b="1" dirty="0" smtClean="0"/>
              <a:t/>
            </a:r>
            <a:br>
              <a:rPr lang="tr-TR" b="1" dirty="0" smtClean="0"/>
            </a:br>
            <a:endParaRPr lang="tr-TR" dirty="0"/>
          </a:p>
        </p:txBody>
      </p:sp>
      <p:pic>
        <p:nvPicPr>
          <p:cNvPr id="6" name="5 İçerik Yer Tutucusu" descr="20141116_718871.jpg"/>
          <p:cNvPicPr>
            <a:picLocks noGrp="1" noChangeAspect="1"/>
          </p:cNvPicPr>
          <p:nvPr>
            <p:ph sz="half" idx="4294967295"/>
          </p:nvPr>
        </p:nvPicPr>
        <p:blipFill>
          <a:blip r:embed="rId2" cstate="print"/>
          <a:stretch>
            <a:fillRect/>
          </a:stretch>
        </p:blipFill>
        <p:spPr>
          <a:xfrm>
            <a:off x="0" y="3848100"/>
            <a:ext cx="20638" cy="19050"/>
          </a:xfrm>
        </p:spPr>
      </p:pic>
      <p:pic>
        <p:nvPicPr>
          <p:cNvPr id="7" name="6 İçerik Yer Tutucusu" descr="20141116_718871.jpg"/>
          <p:cNvPicPr>
            <a:picLocks noGrp="1" noChangeAspect="1"/>
          </p:cNvPicPr>
          <p:nvPr>
            <p:ph sz="half" idx="4294967295"/>
          </p:nvPr>
        </p:nvPicPr>
        <p:blipFill>
          <a:blip r:embed="rId2" cstate="print"/>
          <a:stretch>
            <a:fillRect/>
          </a:stretch>
        </p:blipFill>
        <p:spPr>
          <a:xfrm>
            <a:off x="12172950" y="3848100"/>
            <a:ext cx="19050" cy="19050"/>
          </a:xfrm>
        </p:spPr>
      </p:pic>
      <p:pic>
        <p:nvPicPr>
          <p:cNvPr id="8" name="7 Resim" descr="20141116_718871.jpg"/>
          <p:cNvPicPr>
            <a:picLocks noChangeAspect="1"/>
          </p:cNvPicPr>
          <p:nvPr/>
        </p:nvPicPr>
        <p:blipFill>
          <a:blip r:embed="rId3" cstate="print"/>
          <a:stretch>
            <a:fillRect/>
          </a:stretch>
        </p:blipFill>
        <p:spPr>
          <a:xfrm rot="10800000" flipH="1" flipV="1">
            <a:off x="400891" y="1653988"/>
            <a:ext cx="7029449" cy="3316382"/>
          </a:xfrm>
          <a:prstGeom prst="rect">
            <a:avLst/>
          </a:prstGeom>
        </p:spPr>
      </p:pic>
      <p:sp>
        <p:nvSpPr>
          <p:cNvPr id="9" name="8 Metin kutusu"/>
          <p:cNvSpPr txBox="1"/>
          <p:nvPr/>
        </p:nvSpPr>
        <p:spPr>
          <a:xfrm>
            <a:off x="7586663" y="700088"/>
            <a:ext cx="4229100" cy="5293757"/>
          </a:xfrm>
          <a:prstGeom prst="rect">
            <a:avLst/>
          </a:prstGeom>
          <a:noFill/>
        </p:spPr>
        <p:txBody>
          <a:bodyPr wrap="square" rtlCol="0">
            <a:spAutoFit/>
          </a:bodyPr>
          <a:lstStyle/>
          <a:p>
            <a:pPr>
              <a:buFont typeface="Arial" pitchFamily="34" charset="0"/>
              <a:buChar char="•"/>
            </a:pPr>
            <a:r>
              <a:rPr lang="tr-TR" sz="3200" dirty="0" smtClean="0">
                <a:solidFill>
                  <a:srgbClr val="FF0000"/>
                </a:solidFill>
              </a:rPr>
              <a:t>MAKİNECİ</a:t>
            </a:r>
          </a:p>
          <a:p>
            <a:pPr>
              <a:buFont typeface="Arial" pitchFamily="34" charset="0"/>
              <a:buChar char="•"/>
            </a:pPr>
            <a:r>
              <a:rPr lang="tr-TR" sz="3200" dirty="0" smtClean="0">
                <a:solidFill>
                  <a:srgbClr val="FF0000"/>
                </a:solidFill>
              </a:rPr>
              <a:t>SATIŞ DANIŞMANI</a:t>
            </a:r>
          </a:p>
          <a:p>
            <a:pPr>
              <a:buFont typeface="Arial" pitchFamily="34" charset="0"/>
              <a:buChar char="•"/>
            </a:pPr>
            <a:r>
              <a:rPr lang="tr-TR" sz="3200" dirty="0" smtClean="0">
                <a:solidFill>
                  <a:srgbClr val="FF0000"/>
                </a:solidFill>
              </a:rPr>
              <a:t>BEDEN İŞÇİSİ</a:t>
            </a:r>
          </a:p>
          <a:p>
            <a:pPr>
              <a:buFont typeface="Arial" pitchFamily="34" charset="0"/>
              <a:buChar char="•"/>
            </a:pPr>
            <a:r>
              <a:rPr lang="tr-TR" sz="3200" dirty="0" smtClean="0">
                <a:solidFill>
                  <a:srgbClr val="FF0000"/>
                </a:solidFill>
              </a:rPr>
              <a:t>GARSON</a:t>
            </a:r>
          </a:p>
          <a:p>
            <a:pPr>
              <a:buFont typeface="Arial" pitchFamily="34" charset="0"/>
              <a:buChar char="•"/>
            </a:pPr>
            <a:r>
              <a:rPr lang="tr-TR" sz="3200" dirty="0" smtClean="0">
                <a:solidFill>
                  <a:srgbClr val="FF0000"/>
                </a:solidFill>
              </a:rPr>
              <a:t>KAYNAKÇI</a:t>
            </a:r>
          </a:p>
          <a:p>
            <a:pPr>
              <a:buFont typeface="Arial" pitchFamily="34" charset="0"/>
              <a:buChar char="•"/>
            </a:pPr>
            <a:r>
              <a:rPr lang="tr-TR" sz="3200" dirty="0" smtClean="0">
                <a:solidFill>
                  <a:srgbClr val="FF0000"/>
                </a:solidFill>
              </a:rPr>
              <a:t>ŞOFÖR</a:t>
            </a:r>
          </a:p>
          <a:p>
            <a:pPr>
              <a:buFont typeface="Arial" pitchFamily="34" charset="0"/>
              <a:buChar char="•"/>
            </a:pPr>
            <a:r>
              <a:rPr lang="tr-TR" sz="3200" dirty="0" smtClean="0">
                <a:solidFill>
                  <a:srgbClr val="FF0000"/>
                </a:solidFill>
              </a:rPr>
              <a:t>MOBİLYACI</a:t>
            </a:r>
          </a:p>
          <a:p>
            <a:pPr>
              <a:buFont typeface="Arial" pitchFamily="34" charset="0"/>
              <a:buChar char="•"/>
            </a:pPr>
            <a:r>
              <a:rPr lang="tr-TR" sz="3200" dirty="0" smtClean="0">
                <a:solidFill>
                  <a:srgbClr val="FF0000"/>
                </a:solidFill>
              </a:rPr>
              <a:t>GÜVENLİK GÖREVLİSİ</a:t>
            </a:r>
          </a:p>
          <a:p>
            <a:pPr>
              <a:buFont typeface="Arial" pitchFamily="34" charset="0"/>
              <a:buChar char="•"/>
            </a:pPr>
            <a:r>
              <a:rPr lang="tr-TR" sz="3200" dirty="0" smtClean="0">
                <a:solidFill>
                  <a:srgbClr val="FF0000"/>
                </a:solidFill>
              </a:rPr>
              <a:t>TEMİZLİK GÖREVLİSİ</a:t>
            </a:r>
          </a:p>
          <a:p>
            <a:pPr>
              <a:buFont typeface="Arial" pitchFamily="34" charset="0"/>
              <a:buChar char="•"/>
            </a:pPr>
            <a:r>
              <a:rPr lang="tr-TR" sz="3200" dirty="0" smtClean="0">
                <a:solidFill>
                  <a:srgbClr val="FF0000"/>
                </a:solidFill>
              </a:rPr>
              <a:t>MUHASEBECİ</a:t>
            </a:r>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88993" y="930625"/>
            <a:ext cx="7513916" cy="3785652"/>
          </a:xfrm>
          <a:prstGeom prst="rect">
            <a:avLst/>
          </a:prstGeom>
        </p:spPr>
        <p:txBody>
          <a:bodyPr wrap="none">
            <a:spAutoFit/>
          </a:bodyPr>
          <a:lstStyle/>
          <a:p>
            <a:pPr algn="ctr" fontAlgn="b"/>
            <a:r>
              <a:rPr lang="tr-TR" sz="4800" dirty="0" smtClean="0">
                <a:solidFill>
                  <a:srgbClr val="000000"/>
                </a:solidFill>
              </a:rPr>
              <a:t>AYDIN İLİ</a:t>
            </a:r>
          </a:p>
          <a:p>
            <a:pPr algn="ctr" fontAlgn="b"/>
            <a:r>
              <a:rPr lang="fi-FI" sz="4800" dirty="0" smtClean="0">
                <a:solidFill>
                  <a:srgbClr val="000000"/>
                </a:solidFill>
              </a:rPr>
              <a:t>(2016-2017)</a:t>
            </a:r>
            <a:endParaRPr lang="tr-TR" sz="4800" dirty="0" smtClean="0">
              <a:solidFill>
                <a:srgbClr val="000000"/>
              </a:solidFill>
            </a:endParaRPr>
          </a:p>
          <a:p>
            <a:pPr algn="ctr" fontAlgn="b"/>
            <a:r>
              <a:rPr lang="tr-TR" sz="4800" dirty="0" err="1" smtClean="0">
                <a:solidFill>
                  <a:srgbClr val="000000"/>
                </a:solidFill>
              </a:rPr>
              <a:t>Me</a:t>
            </a:r>
            <a:r>
              <a:rPr lang="fi-FI" sz="4800" dirty="0" smtClean="0">
                <a:solidFill>
                  <a:srgbClr val="000000"/>
                </a:solidFill>
              </a:rPr>
              <a:t>slek</a:t>
            </a:r>
            <a:r>
              <a:rPr lang="tr-TR" sz="4800" dirty="0" smtClean="0">
                <a:solidFill>
                  <a:srgbClr val="000000"/>
                </a:solidFill>
              </a:rPr>
              <a:t>î</a:t>
            </a:r>
            <a:r>
              <a:rPr lang="fi-FI" sz="4800" dirty="0" smtClean="0">
                <a:solidFill>
                  <a:srgbClr val="000000"/>
                </a:solidFill>
              </a:rPr>
              <a:t> </a:t>
            </a:r>
            <a:r>
              <a:rPr lang="tr-TR" sz="4800" dirty="0" smtClean="0">
                <a:solidFill>
                  <a:srgbClr val="000000"/>
                </a:solidFill>
              </a:rPr>
              <a:t>E</a:t>
            </a:r>
            <a:r>
              <a:rPr lang="fi-FI" sz="4800" dirty="0" smtClean="0">
                <a:solidFill>
                  <a:srgbClr val="000000"/>
                </a:solidFill>
              </a:rPr>
              <a:t>ğitime </a:t>
            </a:r>
            <a:r>
              <a:rPr lang="tr-TR" sz="4800" dirty="0" smtClean="0">
                <a:solidFill>
                  <a:srgbClr val="000000"/>
                </a:solidFill>
              </a:rPr>
              <a:t>K</a:t>
            </a:r>
            <a:r>
              <a:rPr lang="fi-FI" sz="4800" dirty="0" smtClean="0">
                <a:solidFill>
                  <a:srgbClr val="000000"/>
                </a:solidFill>
              </a:rPr>
              <a:t>atılım </a:t>
            </a:r>
            <a:r>
              <a:rPr lang="tr-TR" sz="4800" dirty="0" smtClean="0">
                <a:solidFill>
                  <a:srgbClr val="000000"/>
                </a:solidFill>
              </a:rPr>
              <a:t>Oranı</a:t>
            </a:r>
          </a:p>
          <a:p>
            <a:pPr algn="ctr" fontAlgn="b"/>
            <a:endParaRPr lang="tr-TR" sz="4800" dirty="0" smtClean="0">
              <a:solidFill>
                <a:srgbClr val="000000"/>
              </a:solidFill>
            </a:endParaRPr>
          </a:p>
          <a:p>
            <a:pPr algn="ctr" fontAlgn="b"/>
            <a:r>
              <a:rPr lang="fi-FI" sz="4800" b="1" dirty="0" smtClean="0">
                <a:solidFill>
                  <a:srgbClr val="FF0000"/>
                </a:solidFill>
              </a:rPr>
              <a:t>%45</a:t>
            </a:r>
            <a:endParaRPr lang="fi-FI" sz="48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2737" t="15517" r="24244" b="17081"/>
          <a:stretch>
            <a:fillRect/>
          </a:stretch>
        </p:blipFill>
        <p:spPr bwMode="auto">
          <a:xfrm>
            <a:off x="1506070" y="201705"/>
            <a:ext cx="8404413" cy="600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4392" y="500919"/>
            <a:ext cx="10058400" cy="956408"/>
          </a:xfrm>
        </p:spPr>
        <p:txBody>
          <a:bodyPr/>
          <a:lstStyle/>
          <a:p>
            <a:r>
              <a:rPr lang="tr-TR" dirty="0" err="1" smtClean="0">
                <a:solidFill>
                  <a:srgbClr val="FF0000"/>
                </a:solidFill>
              </a:rPr>
              <a:t>Aydın</a:t>
            </a:r>
            <a:r>
              <a:rPr lang="tr-TR" b="1" dirty="0" err="1" smtClean="0">
                <a:solidFill>
                  <a:srgbClr val="FF0000"/>
                </a:solidFill>
              </a:rPr>
              <a:t>MEKAS</a:t>
            </a:r>
            <a:r>
              <a:rPr lang="tr-TR" dirty="0" smtClean="0">
                <a:solidFill>
                  <a:srgbClr val="FF0000"/>
                </a:solidFill>
              </a:rPr>
              <a:t>       AMACIMIZ</a:t>
            </a:r>
            <a:endParaRPr lang="tr-TR" dirty="0">
              <a:solidFill>
                <a:srgbClr val="FF0000"/>
              </a:solidFill>
            </a:endParaRPr>
          </a:p>
        </p:txBody>
      </p:sp>
      <p:sp>
        <p:nvSpPr>
          <p:cNvPr id="3" name="2 İçerik Yer Tutucusu"/>
          <p:cNvSpPr>
            <a:spLocks noGrp="1"/>
          </p:cNvSpPr>
          <p:nvPr>
            <p:ph idx="1"/>
          </p:nvPr>
        </p:nvSpPr>
        <p:spPr>
          <a:xfrm>
            <a:off x="271463" y="1845734"/>
            <a:ext cx="11587162" cy="4023360"/>
          </a:xfrm>
        </p:spPr>
        <p:txBody>
          <a:bodyPr>
            <a:noAutofit/>
          </a:bodyPr>
          <a:lstStyle/>
          <a:p>
            <a:pPr lvl="1" algn="just"/>
            <a:r>
              <a:rPr lang="tr-TR" sz="3400" b="1" dirty="0" smtClean="0"/>
              <a:t>Aydın İl Milli Eğitim Müdürlüğü olarak amacımız “Meslek Eğitimine Katılım Sağlama Projesi” çerçevesinde,  8. sınıf ve 9.sınıf öğrencilerimize üretim ve hizmet sektörüne eleman yetiştiren Mesleki ve Teknik Eğitim veren okullara girmelerinin desteklenmesi; bilgi, beceri ve yeterlilikleri artırılarak ekonominin ihtiyaç duyduğu nitelikli teknik elemanların yetiştirilmesidir.</a:t>
            </a:r>
            <a:endParaRPr lang="tr-TR" sz="3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2671" t="33333" r="37602" b="20455"/>
          <a:stretch>
            <a:fillRect/>
          </a:stretch>
        </p:blipFill>
        <p:spPr bwMode="auto">
          <a:xfrm>
            <a:off x="1180897" y="1569230"/>
            <a:ext cx="7620000" cy="3685309"/>
          </a:xfrm>
          <a:prstGeom prst="rect">
            <a:avLst/>
          </a:prstGeom>
          <a:noFill/>
          <a:ln w="9525">
            <a:noFill/>
            <a:miter lim="800000"/>
            <a:headEnd/>
            <a:tailEnd/>
          </a:ln>
          <a:effectLst/>
        </p:spPr>
      </p:pic>
      <p:sp>
        <p:nvSpPr>
          <p:cNvPr id="3" name="2 Metin kutusu"/>
          <p:cNvSpPr txBox="1"/>
          <p:nvPr/>
        </p:nvSpPr>
        <p:spPr>
          <a:xfrm>
            <a:off x="1112030" y="692727"/>
            <a:ext cx="8811491" cy="584775"/>
          </a:xfrm>
          <a:prstGeom prst="rect">
            <a:avLst/>
          </a:prstGeom>
          <a:noFill/>
        </p:spPr>
        <p:txBody>
          <a:bodyPr wrap="square" rtlCol="0">
            <a:spAutoFit/>
          </a:bodyPr>
          <a:lstStyle/>
          <a:p>
            <a:r>
              <a:rPr lang="tr-TR" sz="3200" b="1" dirty="0" smtClean="0">
                <a:solidFill>
                  <a:srgbClr val="C00000"/>
                </a:solidFill>
                <a:latin typeface="Times New Roman" pitchFamily="18" charset="0"/>
                <a:cs typeface="Times New Roman" pitchFamily="18" charset="0"/>
              </a:rPr>
              <a:t>MESLEKİ VE TEKNİK EĞİTİM NEDİR?</a:t>
            </a:r>
            <a:endParaRPr lang="tr-TR" sz="3200" b="1" dirty="0">
              <a:solidFill>
                <a:srgbClr val="C00000"/>
              </a:solidFill>
              <a:latin typeface="Times New Roman" pitchFamily="18" charset="0"/>
              <a:cs typeface="Times New Roman" pitchFamily="18" charset="0"/>
            </a:endParaRPr>
          </a:p>
        </p:txBody>
      </p:sp>
      <p:pic>
        <p:nvPicPr>
          <p:cNvPr id="4" name="3 Resim" descr="8SSCA1XT4Z1CA5FM3S1CA4PR3YKCAT7TEEECAD6JRWRCAAKPY24CAYJ5J74CA9240FZCAPUMR41CAD6R432CABNDGJPCA4LRSFKCA3N1TRTCAZX1AO4CAA6EP3QCAZR8R2YCAVTU3O8CAI1AJ61CAXUYLSY.jpg"/>
          <p:cNvPicPr>
            <a:picLocks noChangeAspect="1"/>
          </p:cNvPicPr>
          <p:nvPr/>
        </p:nvPicPr>
        <p:blipFill>
          <a:blip r:embed="rId3" cstate="print"/>
          <a:stretch>
            <a:fillRect/>
          </a:stretch>
        </p:blipFill>
        <p:spPr>
          <a:xfrm rot="821721">
            <a:off x="9811001" y="3316137"/>
            <a:ext cx="1428750" cy="2206636"/>
          </a:xfrm>
          <a:prstGeom prst="rect">
            <a:avLst/>
          </a:prstGeom>
        </p:spPr>
      </p:pic>
      <p:sp>
        <p:nvSpPr>
          <p:cNvPr id="5" name="4 Metin kutusu"/>
          <p:cNvSpPr txBox="1"/>
          <p:nvPr/>
        </p:nvSpPr>
        <p:spPr>
          <a:xfrm>
            <a:off x="9060873" y="1845099"/>
            <a:ext cx="2854036" cy="1569660"/>
          </a:xfrm>
          <a:prstGeom prst="rect">
            <a:avLst/>
          </a:prstGeom>
          <a:noFill/>
        </p:spPr>
        <p:txBody>
          <a:bodyPr wrap="square" rtlCol="0">
            <a:spAutoFit/>
          </a:bodyPr>
          <a:lstStyle/>
          <a:p>
            <a:pPr algn="ctr"/>
            <a:r>
              <a:rPr lang="tr-TR" sz="3200" dirty="0" smtClean="0">
                <a:solidFill>
                  <a:srgbClr val="C00000"/>
                </a:solidFill>
                <a:latin typeface="Times New Roman" pitchFamily="18" charset="0"/>
                <a:cs typeface="Times New Roman" pitchFamily="18" charset="0"/>
              </a:rPr>
              <a:t>MESLEKİ EĞİTİMİN ÖNEMİ</a:t>
            </a:r>
            <a:endParaRPr lang="tr-TR" sz="32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98986" y="259710"/>
            <a:ext cx="10058400" cy="1450757"/>
          </a:xfrm>
        </p:spPr>
        <p:txBody>
          <a:bodyPr/>
          <a:lstStyle/>
          <a:p>
            <a:pPr algn="ctr"/>
            <a:r>
              <a:rPr lang="tr-TR" dirty="0" smtClean="0">
                <a:solidFill>
                  <a:srgbClr val="FF0000"/>
                </a:solidFill>
              </a:rPr>
              <a:t>YENİ BİR OKUL </a:t>
            </a:r>
            <a:endParaRPr lang="tr-TR" dirty="0">
              <a:solidFill>
                <a:srgbClr val="FF0000"/>
              </a:solidFill>
            </a:endParaRPr>
          </a:p>
        </p:txBody>
      </p:sp>
      <p:pic>
        <p:nvPicPr>
          <p:cNvPr id="5" name="4 Resim" descr="images.jpg"/>
          <p:cNvPicPr>
            <a:picLocks noChangeAspect="1"/>
          </p:cNvPicPr>
          <p:nvPr/>
        </p:nvPicPr>
        <p:blipFill>
          <a:blip r:embed="rId2"/>
          <a:stretch>
            <a:fillRect/>
          </a:stretch>
        </p:blipFill>
        <p:spPr>
          <a:xfrm>
            <a:off x="2312896" y="1949823"/>
            <a:ext cx="8229600" cy="418203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431937"/>
            <a:ext cx="10058400" cy="755523"/>
          </a:xfrm>
        </p:spPr>
        <p:txBody>
          <a:bodyPr/>
          <a:lstStyle/>
          <a:p>
            <a:r>
              <a:rPr lang="tr-TR" dirty="0" smtClean="0"/>
              <a:t>Paydaşlar</a:t>
            </a:r>
            <a:endParaRPr lang="tr-TR" dirty="0"/>
          </a:p>
        </p:txBody>
      </p:sp>
      <p:sp>
        <p:nvSpPr>
          <p:cNvPr id="4" name="Yuvarlatılmış Dikdörtgen 3"/>
          <p:cNvSpPr/>
          <p:nvPr/>
        </p:nvSpPr>
        <p:spPr>
          <a:xfrm>
            <a:off x="4710814" y="2611000"/>
            <a:ext cx="1718631" cy="1773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MEKAS</a:t>
            </a:r>
            <a:endParaRPr lang="tr-TR" dirty="0"/>
          </a:p>
        </p:txBody>
      </p:sp>
      <p:sp>
        <p:nvSpPr>
          <p:cNvPr id="5" name="Akış Çizelgesi: Sayfa Dışı Bağlayıcısı 4"/>
          <p:cNvSpPr/>
          <p:nvPr/>
        </p:nvSpPr>
        <p:spPr>
          <a:xfrm>
            <a:off x="612537" y="1652530"/>
            <a:ext cx="3382179" cy="672029"/>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 Milli Eğitim Müdürlüğü </a:t>
            </a:r>
            <a:endParaRPr lang="tr-TR" dirty="0"/>
          </a:p>
        </p:txBody>
      </p:sp>
      <p:sp>
        <p:nvSpPr>
          <p:cNvPr id="6" name="Akış Çizelgesi: Sonlandırıcı 5"/>
          <p:cNvSpPr/>
          <p:nvPr/>
        </p:nvSpPr>
        <p:spPr>
          <a:xfrm>
            <a:off x="612537" y="2776253"/>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İlçe Milli Eğitim Müdürlükleri</a:t>
            </a:r>
            <a:endParaRPr lang="tr-TR" dirty="0"/>
          </a:p>
        </p:txBody>
      </p:sp>
      <p:sp>
        <p:nvSpPr>
          <p:cNvPr id="7" name="Akış Çizelgesi: Sonlandırıcı 6"/>
          <p:cNvSpPr/>
          <p:nvPr/>
        </p:nvSpPr>
        <p:spPr>
          <a:xfrm>
            <a:off x="667622" y="3371164"/>
            <a:ext cx="3327095"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 Liseleri</a:t>
            </a:r>
            <a:endParaRPr lang="tr-TR" dirty="0"/>
          </a:p>
        </p:txBody>
      </p:sp>
      <p:sp>
        <p:nvSpPr>
          <p:cNvPr id="8" name="Akış Çizelgesi: Sonlandırıcı 7"/>
          <p:cNvSpPr/>
          <p:nvPr/>
        </p:nvSpPr>
        <p:spPr>
          <a:xfrm>
            <a:off x="612537" y="3933024"/>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Ortaokullar</a:t>
            </a:r>
            <a:endParaRPr lang="tr-TR" dirty="0"/>
          </a:p>
        </p:txBody>
      </p:sp>
      <p:sp>
        <p:nvSpPr>
          <p:cNvPr id="9" name="Akış Çizelgesi: Sonlandırıcı 8"/>
          <p:cNvSpPr/>
          <p:nvPr/>
        </p:nvSpPr>
        <p:spPr>
          <a:xfrm>
            <a:off x="612537" y="4483867"/>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Mesleki Eğitim Merkezleri</a:t>
            </a:r>
            <a:endParaRPr lang="tr-TR" dirty="0"/>
          </a:p>
        </p:txBody>
      </p:sp>
      <p:sp>
        <p:nvSpPr>
          <p:cNvPr id="10" name="Akış Çizelgesi: Sonlandırıcı 9"/>
          <p:cNvSpPr/>
          <p:nvPr/>
        </p:nvSpPr>
        <p:spPr>
          <a:xfrm>
            <a:off x="612537" y="5034710"/>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Anadolu Liseleri</a:t>
            </a:r>
            <a:endParaRPr lang="tr-TR" dirty="0"/>
          </a:p>
        </p:txBody>
      </p:sp>
      <p:sp>
        <p:nvSpPr>
          <p:cNvPr id="11" name="Metin kutusu 10"/>
          <p:cNvSpPr txBox="1"/>
          <p:nvPr/>
        </p:nvSpPr>
        <p:spPr>
          <a:xfrm>
            <a:off x="777792" y="6400800"/>
            <a:ext cx="3084723" cy="369332"/>
          </a:xfrm>
          <a:prstGeom prst="rect">
            <a:avLst/>
          </a:prstGeom>
          <a:noFill/>
        </p:spPr>
        <p:txBody>
          <a:bodyPr wrap="square" rtlCol="0">
            <a:spAutoFit/>
          </a:bodyPr>
          <a:lstStyle/>
          <a:p>
            <a:pPr algn="ctr"/>
            <a:r>
              <a:rPr lang="tr-TR" dirty="0" smtClean="0"/>
              <a:t>İç Paydaşlar</a:t>
            </a:r>
            <a:endParaRPr lang="tr-TR" dirty="0"/>
          </a:p>
        </p:txBody>
      </p:sp>
      <p:sp>
        <p:nvSpPr>
          <p:cNvPr id="12" name="Metin kutusu 11"/>
          <p:cNvSpPr txBox="1"/>
          <p:nvPr/>
        </p:nvSpPr>
        <p:spPr>
          <a:xfrm>
            <a:off x="8070957" y="6400800"/>
            <a:ext cx="3084723" cy="369332"/>
          </a:xfrm>
          <a:prstGeom prst="rect">
            <a:avLst/>
          </a:prstGeom>
          <a:noFill/>
        </p:spPr>
        <p:txBody>
          <a:bodyPr wrap="square" rtlCol="0">
            <a:spAutoFit/>
          </a:bodyPr>
          <a:lstStyle/>
          <a:p>
            <a:pPr algn="ctr"/>
            <a:r>
              <a:rPr lang="tr-TR" dirty="0" smtClean="0"/>
              <a:t>Dış Paydaşlar</a:t>
            </a:r>
            <a:endParaRPr lang="tr-TR" dirty="0"/>
          </a:p>
        </p:txBody>
      </p:sp>
      <p:cxnSp>
        <p:nvCxnSpPr>
          <p:cNvPr id="13" name="Düz Ok Bağlayıcısı 12"/>
          <p:cNvCxnSpPr>
            <a:stCxn id="5" idx="3"/>
          </p:cNvCxnSpPr>
          <p:nvPr/>
        </p:nvCxnSpPr>
        <p:spPr>
          <a:xfrm>
            <a:off x="3994717" y="1988546"/>
            <a:ext cx="716097" cy="77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a:stCxn id="6" idx="3"/>
          </p:cNvCxnSpPr>
          <p:nvPr/>
        </p:nvCxnSpPr>
        <p:spPr>
          <a:xfrm flipV="1">
            <a:off x="3994717" y="3002098"/>
            <a:ext cx="71609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a:stCxn id="7" idx="3"/>
          </p:cNvCxnSpPr>
          <p:nvPr/>
        </p:nvCxnSpPr>
        <p:spPr>
          <a:xfrm>
            <a:off x="3994717" y="3597010"/>
            <a:ext cx="716097" cy="24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a:stCxn id="8" idx="3"/>
          </p:cNvCxnSpPr>
          <p:nvPr/>
        </p:nvCxnSpPr>
        <p:spPr>
          <a:xfrm flipV="1">
            <a:off x="3994717" y="4040436"/>
            <a:ext cx="716097" cy="118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a:stCxn id="9" idx="3"/>
          </p:cNvCxnSpPr>
          <p:nvPr/>
        </p:nvCxnSpPr>
        <p:spPr>
          <a:xfrm flipV="1">
            <a:off x="3994718" y="4326875"/>
            <a:ext cx="793215" cy="382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a:stCxn id="10" idx="3"/>
          </p:cNvCxnSpPr>
          <p:nvPr/>
        </p:nvCxnSpPr>
        <p:spPr>
          <a:xfrm flipV="1">
            <a:off x="3994716" y="4424650"/>
            <a:ext cx="969485" cy="83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Akış Çizelgesi: Sonlandırıcı 18"/>
          <p:cNvSpPr/>
          <p:nvPr/>
        </p:nvSpPr>
        <p:spPr>
          <a:xfrm>
            <a:off x="7773501" y="667855"/>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İŞKUR</a:t>
            </a:r>
            <a:endParaRPr lang="tr-TR" dirty="0"/>
          </a:p>
        </p:txBody>
      </p:sp>
      <p:sp>
        <p:nvSpPr>
          <p:cNvPr id="20" name="Akış Çizelgesi: Sonlandırıcı 19"/>
          <p:cNvSpPr/>
          <p:nvPr/>
        </p:nvSpPr>
        <p:spPr>
          <a:xfrm>
            <a:off x="7773501" y="1174634"/>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Ticaret Odası</a:t>
            </a:r>
            <a:endParaRPr lang="tr-TR" dirty="0"/>
          </a:p>
        </p:txBody>
      </p:sp>
      <p:sp>
        <p:nvSpPr>
          <p:cNvPr id="21" name="Akış Çizelgesi: Sonlandırıcı 20"/>
          <p:cNvSpPr/>
          <p:nvPr/>
        </p:nvSpPr>
        <p:spPr>
          <a:xfrm>
            <a:off x="7773501" y="1714461"/>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Esnaf ve Sanatkarlar Odaları Birliği</a:t>
            </a:r>
            <a:endParaRPr lang="tr-TR" dirty="0"/>
          </a:p>
        </p:txBody>
      </p:sp>
      <p:sp>
        <p:nvSpPr>
          <p:cNvPr id="22" name="Akış Çizelgesi: Sonlandırıcı 21"/>
          <p:cNvSpPr/>
          <p:nvPr/>
        </p:nvSpPr>
        <p:spPr>
          <a:xfrm>
            <a:off x="7773501" y="2254292"/>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Sanayi Odası</a:t>
            </a:r>
            <a:endParaRPr lang="tr-TR" dirty="0"/>
          </a:p>
        </p:txBody>
      </p:sp>
      <p:sp>
        <p:nvSpPr>
          <p:cNvPr id="23" name="Akış Çizelgesi: Sonlandırıcı 22"/>
          <p:cNvSpPr/>
          <p:nvPr/>
        </p:nvSpPr>
        <p:spPr>
          <a:xfrm>
            <a:off x="7773501" y="2794126"/>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 Odaları</a:t>
            </a:r>
            <a:endParaRPr lang="tr-TR" dirty="0"/>
          </a:p>
        </p:txBody>
      </p:sp>
      <p:sp>
        <p:nvSpPr>
          <p:cNvPr id="24" name="Akış Çizelgesi: Sonlandırıcı 23"/>
          <p:cNvSpPr/>
          <p:nvPr/>
        </p:nvSpPr>
        <p:spPr>
          <a:xfrm>
            <a:off x="7773501" y="3317401"/>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Organize Sanayi Bölgeleri</a:t>
            </a:r>
            <a:endParaRPr lang="tr-TR" dirty="0"/>
          </a:p>
        </p:txBody>
      </p:sp>
      <p:sp>
        <p:nvSpPr>
          <p:cNvPr id="25" name="Akış Çizelgesi: Sonlandırıcı 24"/>
          <p:cNvSpPr/>
          <p:nvPr/>
        </p:nvSpPr>
        <p:spPr>
          <a:xfrm>
            <a:off x="7773501" y="3813189"/>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Sanayi Siteleri</a:t>
            </a:r>
            <a:endParaRPr lang="tr-TR" dirty="0"/>
          </a:p>
        </p:txBody>
      </p:sp>
      <p:sp>
        <p:nvSpPr>
          <p:cNvPr id="26" name="Akış Çizelgesi: Sonlandırıcı 25"/>
          <p:cNvSpPr/>
          <p:nvPr/>
        </p:nvSpPr>
        <p:spPr>
          <a:xfrm>
            <a:off x="612537" y="5540108"/>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Halk Eğitim Merkezleri</a:t>
            </a:r>
            <a:endParaRPr lang="tr-TR" dirty="0"/>
          </a:p>
        </p:txBody>
      </p:sp>
      <p:cxnSp>
        <p:nvCxnSpPr>
          <p:cNvPr id="27" name="Düz Ok Bağlayıcısı 26"/>
          <p:cNvCxnSpPr>
            <a:stCxn id="26" idx="3"/>
          </p:cNvCxnSpPr>
          <p:nvPr/>
        </p:nvCxnSpPr>
        <p:spPr>
          <a:xfrm flipV="1">
            <a:off x="3994717" y="4424650"/>
            <a:ext cx="1156772" cy="1341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a:stCxn id="19" idx="1"/>
            <a:endCxn id="4" idx="0"/>
          </p:cNvCxnSpPr>
          <p:nvPr/>
        </p:nvCxnSpPr>
        <p:spPr>
          <a:xfrm flipH="1">
            <a:off x="5570130" y="893700"/>
            <a:ext cx="2203373" cy="1717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a:stCxn id="20" idx="1"/>
          </p:cNvCxnSpPr>
          <p:nvPr/>
        </p:nvCxnSpPr>
        <p:spPr>
          <a:xfrm flipH="1">
            <a:off x="5878602" y="1400478"/>
            <a:ext cx="1894901" cy="1210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a:stCxn id="21" idx="1"/>
          </p:cNvCxnSpPr>
          <p:nvPr/>
        </p:nvCxnSpPr>
        <p:spPr>
          <a:xfrm flipH="1">
            <a:off x="6154025" y="1940307"/>
            <a:ext cx="1619479" cy="656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a:stCxn id="22" idx="1"/>
          </p:cNvCxnSpPr>
          <p:nvPr/>
        </p:nvCxnSpPr>
        <p:spPr>
          <a:xfrm flipH="1">
            <a:off x="6330294" y="2480138"/>
            <a:ext cx="1443209" cy="187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a:stCxn id="23" idx="1"/>
          </p:cNvCxnSpPr>
          <p:nvPr/>
        </p:nvCxnSpPr>
        <p:spPr>
          <a:xfrm flipH="1" flipV="1">
            <a:off x="6429444" y="2829930"/>
            <a:ext cx="1344059" cy="19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a:stCxn id="24" idx="1"/>
          </p:cNvCxnSpPr>
          <p:nvPr/>
        </p:nvCxnSpPr>
        <p:spPr>
          <a:xfrm flipH="1" flipV="1">
            <a:off x="6429444" y="3114986"/>
            <a:ext cx="1344059" cy="428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a:stCxn id="25" idx="1"/>
          </p:cNvCxnSpPr>
          <p:nvPr/>
        </p:nvCxnSpPr>
        <p:spPr>
          <a:xfrm flipH="1" flipV="1">
            <a:off x="6429444" y="3317399"/>
            <a:ext cx="1344059" cy="721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Akış Çizelgesi: Sonlandırıcı 34"/>
          <p:cNvSpPr/>
          <p:nvPr/>
        </p:nvSpPr>
        <p:spPr>
          <a:xfrm>
            <a:off x="7773501" y="4313105"/>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Basın Yayın Kuruluşları</a:t>
            </a:r>
            <a:endParaRPr lang="tr-TR" dirty="0"/>
          </a:p>
        </p:txBody>
      </p:sp>
      <p:sp>
        <p:nvSpPr>
          <p:cNvPr id="36" name="Akış Çizelgesi: Sonlandırıcı 35"/>
          <p:cNvSpPr/>
          <p:nvPr/>
        </p:nvSpPr>
        <p:spPr>
          <a:xfrm>
            <a:off x="7773501" y="5850733"/>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STK</a:t>
            </a:r>
            <a:endParaRPr lang="tr-TR" dirty="0"/>
          </a:p>
        </p:txBody>
      </p:sp>
      <p:sp>
        <p:nvSpPr>
          <p:cNvPr id="37" name="Akış Çizelgesi: Sonlandırıcı 36"/>
          <p:cNvSpPr/>
          <p:nvPr/>
        </p:nvSpPr>
        <p:spPr>
          <a:xfrm>
            <a:off x="7773501" y="4842604"/>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KOSGEB</a:t>
            </a:r>
            <a:endParaRPr lang="tr-TR" dirty="0"/>
          </a:p>
        </p:txBody>
      </p:sp>
      <p:sp>
        <p:nvSpPr>
          <p:cNvPr id="38" name="Akış Çizelgesi: Sonlandırıcı 37"/>
          <p:cNvSpPr/>
          <p:nvPr/>
        </p:nvSpPr>
        <p:spPr>
          <a:xfrm>
            <a:off x="7773501" y="5352864"/>
            <a:ext cx="3382179" cy="45169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GEKA</a:t>
            </a:r>
            <a:endParaRPr lang="tr-TR" dirty="0"/>
          </a:p>
        </p:txBody>
      </p:sp>
      <p:cxnSp>
        <p:nvCxnSpPr>
          <p:cNvPr id="39" name="Düz Ok Bağlayıcısı 38"/>
          <p:cNvCxnSpPr>
            <a:stCxn id="35" idx="1"/>
          </p:cNvCxnSpPr>
          <p:nvPr/>
        </p:nvCxnSpPr>
        <p:spPr>
          <a:xfrm flipH="1" flipV="1">
            <a:off x="6429444" y="3929236"/>
            <a:ext cx="1344059" cy="609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Düz Ok Bağlayıcısı 39"/>
          <p:cNvCxnSpPr>
            <a:stCxn id="37" idx="1"/>
          </p:cNvCxnSpPr>
          <p:nvPr/>
        </p:nvCxnSpPr>
        <p:spPr>
          <a:xfrm flipH="1" flipV="1">
            <a:off x="6429444" y="4264878"/>
            <a:ext cx="1344059" cy="803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Düz Ok Bağlayıcısı 40"/>
          <p:cNvCxnSpPr>
            <a:stCxn id="38" idx="1"/>
          </p:cNvCxnSpPr>
          <p:nvPr/>
        </p:nvCxnSpPr>
        <p:spPr>
          <a:xfrm flipH="1" flipV="1">
            <a:off x="6330294" y="4380927"/>
            <a:ext cx="1443209" cy="119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Düz Ok Bağlayıcısı 41"/>
          <p:cNvCxnSpPr>
            <a:stCxn id="36" idx="1"/>
          </p:cNvCxnSpPr>
          <p:nvPr/>
        </p:nvCxnSpPr>
        <p:spPr>
          <a:xfrm flipH="1" flipV="1">
            <a:off x="6154025" y="4443284"/>
            <a:ext cx="1619479" cy="1633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44779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a:t>
            </a:r>
            <a:endParaRPr lang="tr-TR" dirty="0"/>
          </a:p>
        </p:txBody>
      </p:sp>
      <p:sp>
        <p:nvSpPr>
          <p:cNvPr id="4" name="Yuvarlatılmış Dikdörtgen 3"/>
          <p:cNvSpPr/>
          <p:nvPr/>
        </p:nvSpPr>
        <p:spPr>
          <a:xfrm>
            <a:off x="958469" y="2093207"/>
            <a:ext cx="3150825" cy="749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 Milli Eğitim Müdürlüğü</a:t>
            </a:r>
            <a:endParaRPr lang="tr-TR" dirty="0"/>
          </a:p>
        </p:txBody>
      </p:sp>
      <p:sp>
        <p:nvSpPr>
          <p:cNvPr id="5" name="Akış Çizelgesi: Belge 4"/>
          <p:cNvSpPr/>
          <p:nvPr/>
        </p:nvSpPr>
        <p:spPr>
          <a:xfrm>
            <a:off x="5938093" y="1997614"/>
            <a:ext cx="4726236" cy="9328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Dış Paydaşlar</a:t>
            </a:r>
          </a:p>
          <a:p>
            <a:pPr algn="ctr"/>
            <a:r>
              <a:rPr lang="tr-TR" dirty="0" smtClean="0"/>
              <a:t>Görüşme, bilgilendirme, toplantı ve burs imkanları</a:t>
            </a:r>
            <a:endParaRPr lang="tr-TR" dirty="0"/>
          </a:p>
        </p:txBody>
      </p:sp>
      <p:sp>
        <p:nvSpPr>
          <p:cNvPr id="6" name="Akış Çizelgesi: Belge 5"/>
          <p:cNvSpPr/>
          <p:nvPr/>
        </p:nvSpPr>
        <p:spPr>
          <a:xfrm>
            <a:off x="5938093" y="3073706"/>
            <a:ext cx="4726236"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İç Paydaşlar</a:t>
            </a:r>
          </a:p>
          <a:p>
            <a:pPr algn="ctr"/>
            <a:r>
              <a:rPr lang="tr-TR" dirty="0" smtClean="0"/>
              <a:t>Görüşme, bilgilendirme, toplantı, değerlendirme</a:t>
            </a:r>
            <a:endParaRPr lang="tr-TR" dirty="0"/>
          </a:p>
        </p:txBody>
      </p:sp>
      <p:sp>
        <p:nvSpPr>
          <p:cNvPr id="7" name="Akış Çizelgesi: Belge 6"/>
          <p:cNvSpPr/>
          <p:nvPr/>
        </p:nvSpPr>
        <p:spPr>
          <a:xfrm>
            <a:off x="5895890" y="4068275"/>
            <a:ext cx="4726236"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Basın</a:t>
            </a:r>
          </a:p>
          <a:p>
            <a:pPr algn="ctr"/>
            <a:r>
              <a:rPr lang="tr-TR" dirty="0" smtClean="0"/>
              <a:t>TV Programı, web sitesi, gazete, radyo </a:t>
            </a:r>
            <a:endParaRPr lang="tr-TR" dirty="0"/>
          </a:p>
        </p:txBody>
      </p:sp>
      <p:cxnSp>
        <p:nvCxnSpPr>
          <p:cNvPr id="9" name="Düz Ok Bağlayıcısı 8"/>
          <p:cNvCxnSpPr>
            <a:stCxn id="4" idx="3"/>
            <a:endCxn id="5" idx="1"/>
          </p:cNvCxnSpPr>
          <p:nvPr/>
        </p:nvCxnSpPr>
        <p:spPr>
          <a:xfrm flipV="1">
            <a:off x="4109292" y="2464052"/>
            <a:ext cx="1828800" cy="3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a:stCxn id="4" idx="3"/>
            <a:endCxn id="6" idx="1"/>
          </p:cNvCxnSpPr>
          <p:nvPr/>
        </p:nvCxnSpPr>
        <p:spPr>
          <a:xfrm>
            <a:off x="4109292" y="2467779"/>
            <a:ext cx="1828800" cy="1024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a:stCxn id="4" idx="3"/>
            <a:endCxn id="7" idx="1"/>
          </p:cNvCxnSpPr>
          <p:nvPr/>
        </p:nvCxnSpPr>
        <p:spPr>
          <a:xfrm>
            <a:off x="4109292" y="2467781"/>
            <a:ext cx="1786597" cy="2019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Gözyaşı Damlası 11"/>
          <p:cNvSpPr/>
          <p:nvPr/>
        </p:nvSpPr>
        <p:spPr>
          <a:xfrm>
            <a:off x="330507" y="3756754"/>
            <a:ext cx="1476260" cy="113473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İzleme Ekibi</a:t>
            </a:r>
            <a:endParaRPr lang="tr-TR" dirty="0"/>
          </a:p>
        </p:txBody>
      </p:sp>
      <p:sp>
        <p:nvSpPr>
          <p:cNvPr id="14" name="Gözyaşı Damlası 13"/>
          <p:cNvSpPr/>
          <p:nvPr/>
        </p:nvSpPr>
        <p:spPr>
          <a:xfrm>
            <a:off x="1520329" y="4671154"/>
            <a:ext cx="1613971" cy="113473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Öğrenme Şenliği</a:t>
            </a:r>
            <a:endParaRPr lang="tr-TR" dirty="0"/>
          </a:p>
        </p:txBody>
      </p:sp>
      <p:cxnSp>
        <p:nvCxnSpPr>
          <p:cNvPr id="8" name="Düz Ok Bağlayıcısı 7"/>
          <p:cNvCxnSpPr>
            <a:stCxn id="4" idx="2"/>
            <a:endCxn id="12" idx="7"/>
          </p:cNvCxnSpPr>
          <p:nvPr/>
        </p:nvCxnSpPr>
        <p:spPr>
          <a:xfrm flipH="1">
            <a:off x="1806765" y="2842352"/>
            <a:ext cx="72711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H="1">
            <a:off x="2489982" y="2912014"/>
            <a:ext cx="56271" cy="1617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21 Düz Ok Bağlayıcısı"/>
          <p:cNvCxnSpPr>
            <a:stCxn id="4" idx="2"/>
          </p:cNvCxnSpPr>
          <p:nvPr/>
        </p:nvCxnSpPr>
        <p:spPr>
          <a:xfrm>
            <a:off x="2533881" y="2842352"/>
            <a:ext cx="1208127" cy="1434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Gözyaşı Damlası 11"/>
          <p:cNvSpPr/>
          <p:nvPr/>
        </p:nvSpPr>
        <p:spPr>
          <a:xfrm>
            <a:off x="3366783" y="4443727"/>
            <a:ext cx="1476260" cy="113473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Hizmet içi Eğitimler</a:t>
            </a:r>
            <a:endParaRPr lang="tr-TR" dirty="0"/>
          </a:p>
        </p:txBody>
      </p:sp>
    </p:spTree>
    <p:extLst>
      <p:ext uri="{BB962C8B-B14F-4D97-AF65-F5344CB8AC3E}">
        <p14:creationId xmlns="" xmlns:p14="http://schemas.microsoft.com/office/powerpoint/2010/main" val="2142024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a:t>
            </a:r>
            <a:endParaRPr lang="tr-TR" dirty="0"/>
          </a:p>
        </p:txBody>
      </p:sp>
      <p:sp>
        <p:nvSpPr>
          <p:cNvPr id="4" name="Yuvarlatılmış Dikdörtgen 3"/>
          <p:cNvSpPr/>
          <p:nvPr/>
        </p:nvSpPr>
        <p:spPr>
          <a:xfrm>
            <a:off x="958469" y="2093207"/>
            <a:ext cx="3150825" cy="749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İlçe Milli Eğitim Müdürlüğü</a:t>
            </a:r>
            <a:endParaRPr lang="tr-TR" dirty="0"/>
          </a:p>
        </p:txBody>
      </p:sp>
      <p:sp>
        <p:nvSpPr>
          <p:cNvPr id="5" name="Akış Çizelgesi: Belge 4"/>
          <p:cNvSpPr/>
          <p:nvPr/>
        </p:nvSpPr>
        <p:spPr>
          <a:xfrm>
            <a:off x="6008430" y="1811850"/>
            <a:ext cx="4726236"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 Okulları ile Ortaokulları ilişkilendirir.</a:t>
            </a:r>
            <a:endParaRPr lang="tr-TR" dirty="0"/>
          </a:p>
        </p:txBody>
      </p:sp>
      <p:sp>
        <p:nvSpPr>
          <p:cNvPr id="6" name="Akış Çizelgesi: Belge 5"/>
          <p:cNvSpPr/>
          <p:nvPr/>
        </p:nvSpPr>
        <p:spPr>
          <a:xfrm>
            <a:off x="6036567" y="2764217"/>
            <a:ext cx="4726236"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 okullarının ve ortaokul müdürlerinin katılımıyla toplantı düzenler. </a:t>
            </a:r>
            <a:endParaRPr lang="tr-TR" dirty="0"/>
          </a:p>
        </p:txBody>
      </p:sp>
      <p:sp>
        <p:nvSpPr>
          <p:cNvPr id="7" name="Akış Çizelgesi: Belge 6"/>
          <p:cNvSpPr/>
          <p:nvPr/>
        </p:nvSpPr>
        <p:spPr>
          <a:xfrm>
            <a:off x="6050634" y="4673186"/>
            <a:ext cx="4726236"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Organizasyonlara yönetici düzeyinde katılım sağlar</a:t>
            </a:r>
            <a:endParaRPr lang="tr-TR" dirty="0"/>
          </a:p>
        </p:txBody>
      </p:sp>
      <p:cxnSp>
        <p:nvCxnSpPr>
          <p:cNvPr id="9" name="Düz Ok Bağlayıcısı 8"/>
          <p:cNvCxnSpPr>
            <a:stCxn id="4" idx="3"/>
            <a:endCxn id="5" idx="1"/>
          </p:cNvCxnSpPr>
          <p:nvPr/>
        </p:nvCxnSpPr>
        <p:spPr>
          <a:xfrm flipV="1">
            <a:off x="4109293" y="2230491"/>
            <a:ext cx="1899137" cy="237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a:stCxn id="4" idx="3"/>
            <a:endCxn id="6" idx="1"/>
          </p:cNvCxnSpPr>
          <p:nvPr/>
        </p:nvCxnSpPr>
        <p:spPr>
          <a:xfrm>
            <a:off x="4109293" y="2467781"/>
            <a:ext cx="1927275" cy="71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a:stCxn id="4" idx="3"/>
            <a:endCxn id="7" idx="1"/>
          </p:cNvCxnSpPr>
          <p:nvPr/>
        </p:nvCxnSpPr>
        <p:spPr>
          <a:xfrm>
            <a:off x="4109292" y="2467779"/>
            <a:ext cx="1941341" cy="2624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Akış Çizelgesi: Belge 4"/>
          <p:cNvSpPr/>
          <p:nvPr/>
        </p:nvSpPr>
        <p:spPr>
          <a:xfrm>
            <a:off x="6048287" y="3722712"/>
            <a:ext cx="4726236"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İlçedeki öğrenme şenliklerini organize eder.</a:t>
            </a:r>
            <a:endParaRPr lang="tr-TR" dirty="0"/>
          </a:p>
        </p:txBody>
      </p:sp>
      <p:cxnSp>
        <p:nvCxnSpPr>
          <p:cNvPr id="20" name="19 Düz Ok Bağlayıcısı"/>
          <p:cNvCxnSpPr>
            <a:stCxn id="4" idx="3"/>
            <a:endCxn id="18" idx="1"/>
          </p:cNvCxnSpPr>
          <p:nvPr/>
        </p:nvCxnSpPr>
        <p:spPr>
          <a:xfrm>
            <a:off x="4109293" y="2467779"/>
            <a:ext cx="1938995" cy="1673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Akış Çizelgesi: Belge 4"/>
          <p:cNvSpPr/>
          <p:nvPr/>
        </p:nvSpPr>
        <p:spPr>
          <a:xfrm>
            <a:off x="6064701" y="5553857"/>
            <a:ext cx="4726236" cy="67813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Aile ziyaretlerini takip eder ve ilçe icmal formlarını izleme ekibine ulaştırır.</a:t>
            </a:r>
            <a:endParaRPr lang="tr-TR" dirty="0"/>
          </a:p>
        </p:txBody>
      </p:sp>
      <p:cxnSp>
        <p:nvCxnSpPr>
          <p:cNvPr id="29" name="28 Düz Ok Bağlayıcısı"/>
          <p:cNvCxnSpPr>
            <a:stCxn id="4" idx="3"/>
          </p:cNvCxnSpPr>
          <p:nvPr/>
        </p:nvCxnSpPr>
        <p:spPr>
          <a:xfrm>
            <a:off x="4109293" y="2467779"/>
            <a:ext cx="1883545" cy="3440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23466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a:t>
            </a:r>
            <a:endParaRPr lang="tr-TR" dirty="0"/>
          </a:p>
        </p:txBody>
      </p:sp>
      <p:sp>
        <p:nvSpPr>
          <p:cNvPr id="4" name="Yuvarlatılmış Dikdörtgen 3"/>
          <p:cNvSpPr/>
          <p:nvPr/>
        </p:nvSpPr>
        <p:spPr>
          <a:xfrm>
            <a:off x="958469" y="2093207"/>
            <a:ext cx="3150825" cy="749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 Okulları</a:t>
            </a:r>
            <a:endParaRPr lang="tr-TR" dirty="0"/>
          </a:p>
        </p:txBody>
      </p:sp>
      <p:sp>
        <p:nvSpPr>
          <p:cNvPr id="5" name="Akış Çizelgesi: Belge 4"/>
          <p:cNvSpPr/>
          <p:nvPr/>
        </p:nvSpPr>
        <p:spPr>
          <a:xfrm>
            <a:off x="5924025" y="1783715"/>
            <a:ext cx="4726236" cy="64999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İlişkilendirilmiş ortaokullarla birlikte çalışır</a:t>
            </a:r>
            <a:endParaRPr lang="tr-TR" dirty="0"/>
          </a:p>
        </p:txBody>
      </p:sp>
      <p:sp>
        <p:nvSpPr>
          <p:cNvPr id="6" name="Akış Çizelgesi: Belge 5"/>
          <p:cNvSpPr/>
          <p:nvPr/>
        </p:nvSpPr>
        <p:spPr>
          <a:xfrm>
            <a:off x="5909957" y="2574390"/>
            <a:ext cx="4726236" cy="75965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Ortaokulların 8.sınıf Öğrenci ve velilerini bilgilendirir, veli görüşmelerine katkı sağlar</a:t>
            </a:r>
            <a:endParaRPr lang="tr-TR" dirty="0"/>
          </a:p>
        </p:txBody>
      </p:sp>
      <p:sp>
        <p:nvSpPr>
          <p:cNvPr id="7" name="Akış Çizelgesi: Belge 6"/>
          <p:cNvSpPr/>
          <p:nvPr/>
        </p:nvSpPr>
        <p:spPr>
          <a:xfrm>
            <a:off x="5895891" y="3491500"/>
            <a:ext cx="4726236" cy="65847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 kuruluşlarıyla ve işletmelerle işbirliği sağlar.</a:t>
            </a:r>
            <a:endParaRPr lang="tr-TR" dirty="0"/>
          </a:p>
        </p:txBody>
      </p:sp>
      <p:cxnSp>
        <p:nvCxnSpPr>
          <p:cNvPr id="9" name="Düz Ok Bağlayıcısı 8"/>
          <p:cNvCxnSpPr>
            <a:stCxn id="4" idx="3"/>
            <a:endCxn id="5" idx="1"/>
          </p:cNvCxnSpPr>
          <p:nvPr/>
        </p:nvCxnSpPr>
        <p:spPr>
          <a:xfrm flipV="1">
            <a:off x="4109293" y="2108713"/>
            <a:ext cx="1814732" cy="359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a:stCxn id="4" idx="3"/>
            <a:endCxn id="6" idx="1"/>
          </p:cNvCxnSpPr>
          <p:nvPr/>
        </p:nvCxnSpPr>
        <p:spPr>
          <a:xfrm>
            <a:off x="4109292" y="2467781"/>
            <a:ext cx="1800664" cy="486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a:stCxn id="4" idx="3"/>
            <a:endCxn id="7" idx="1"/>
          </p:cNvCxnSpPr>
          <p:nvPr/>
        </p:nvCxnSpPr>
        <p:spPr>
          <a:xfrm>
            <a:off x="4109293" y="2467779"/>
            <a:ext cx="1786599" cy="1352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Akış Çizelgesi: Belge 4"/>
          <p:cNvSpPr/>
          <p:nvPr/>
        </p:nvSpPr>
        <p:spPr>
          <a:xfrm>
            <a:off x="5895889" y="4372172"/>
            <a:ext cx="4726236" cy="66406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 ve ilçe genelinde düzenlenecek Öğrenme Şenliği etkinliklerine katkı sağlar</a:t>
            </a:r>
            <a:endParaRPr lang="tr-TR" dirty="0"/>
          </a:p>
        </p:txBody>
      </p:sp>
      <p:cxnSp>
        <p:nvCxnSpPr>
          <p:cNvPr id="26" name="25 Düz Ok Bağlayıcısı"/>
          <p:cNvCxnSpPr>
            <a:stCxn id="4" idx="3"/>
          </p:cNvCxnSpPr>
          <p:nvPr/>
        </p:nvCxnSpPr>
        <p:spPr>
          <a:xfrm>
            <a:off x="4109292" y="2467781"/>
            <a:ext cx="1714733" cy="2652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Akış Çizelgesi: Belge 4"/>
          <p:cNvSpPr/>
          <p:nvPr/>
        </p:nvSpPr>
        <p:spPr>
          <a:xfrm>
            <a:off x="5881822" y="5244368"/>
            <a:ext cx="4726236"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Yazılı, sözlü ve görsel tanıtıcı materyalleri hazırlar.</a:t>
            </a:r>
            <a:endParaRPr lang="tr-TR" dirty="0"/>
          </a:p>
        </p:txBody>
      </p:sp>
    </p:spTree>
    <p:extLst>
      <p:ext uri="{BB962C8B-B14F-4D97-AF65-F5344CB8AC3E}">
        <p14:creationId xmlns="" xmlns:p14="http://schemas.microsoft.com/office/powerpoint/2010/main" val="542880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1035760"/>
          </a:xfrm>
        </p:spPr>
        <p:txBody>
          <a:bodyPr/>
          <a:lstStyle/>
          <a:p>
            <a:r>
              <a:rPr lang="tr-TR" dirty="0" smtClean="0"/>
              <a:t>Uygulama</a:t>
            </a:r>
            <a:endParaRPr lang="tr-TR" dirty="0"/>
          </a:p>
        </p:txBody>
      </p:sp>
      <p:sp>
        <p:nvSpPr>
          <p:cNvPr id="4" name="Yuvarlatılmış Dikdörtgen 3"/>
          <p:cNvSpPr/>
          <p:nvPr/>
        </p:nvSpPr>
        <p:spPr>
          <a:xfrm>
            <a:off x="958469" y="2093207"/>
            <a:ext cx="3150825" cy="749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Ortaokullar</a:t>
            </a:r>
            <a:endParaRPr lang="tr-TR" dirty="0"/>
          </a:p>
        </p:txBody>
      </p:sp>
      <p:sp>
        <p:nvSpPr>
          <p:cNvPr id="5" name="Akış Çizelgesi: Belge 4"/>
          <p:cNvSpPr/>
          <p:nvPr/>
        </p:nvSpPr>
        <p:spPr>
          <a:xfrm>
            <a:off x="5994364" y="236272"/>
            <a:ext cx="5217587" cy="62185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İlişkilendirilmiş meslek okullarıyla birlikte çalışır.</a:t>
            </a:r>
            <a:endParaRPr lang="tr-TR" dirty="0"/>
          </a:p>
        </p:txBody>
      </p:sp>
      <p:sp>
        <p:nvSpPr>
          <p:cNvPr id="6" name="Akış Çizelgesi: Belge 5"/>
          <p:cNvSpPr/>
          <p:nvPr/>
        </p:nvSpPr>
        <p:spPr>
          <a:xfrm>
            <a:off x="5980294" y="991687"/>
            <a:ext cx="5203521" cy="69643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8. Sınıf Öğrencilerini ve velilerini bilgilendirir.</a:t>
            </a:r>
            <a:endParaRPr lang="tr-TR" dirty="0"/>
          </a:p>
        </p:txBody>
      </p:sp>
      <p:sp>
        <p:nvSpPr>
          <p:cNvPr id="7" name="Akış Çizelgesi: Belge 6"/>
          <p:cNvSpPr/>
          <p:nvPr/>
        </p:nvSpPr>
        <p:spPr>
          <a:xfrm>
            <a:off x="6022499" y="1845578"/>
            <a:ext cx="5217587"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8. Sınıf öğrencilerine ve velilerine bölgelerindeki meslek okullarını ve meslekleri tanıtır.</a:t>
            </a:r>
            <a:endParaRPr lang="tr-TR" dirty="0"/>
          </a:p>
        </p:txBody>
      </p:sp>
      <p:cxnSp>
        <p:nvCxnSpPr>
          <p:cNvPr id="9" name="Düz Ok Bağlayıcısı 8"/>
          <p:cNvCxnSpPr>
            <a:stCxn id="4" idx="3"/>
            <a:endCxn id="5" idx="1"/>
          </p:cNvCxnSpPr>
          <p:nvPr/>
        </p:nvCxnSpPr>
        <p:spPr>
          <a:xfrm flipV="1">
            <a:off x="4109294" y="547202"/>
            <a:ext cx="1885071" cy="1920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a:stCxn id="4" idx="3"/>
            <a:endCxn id="6" idx="1"/>
          </p:cNvCxnSpPr>
          <p:nvPr/>
        </p:nvCxnSpPr>
        <p:spPr>
          <a:xfrm flipV="1">
            <a:off x="4109293" y="1339905"/>
            <a:ext cx="1871001" cy="1127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a:stCxn id="4" idx="3"/>
            <a:endCxn id="7" idx="1"/>
          </p:cNvCxnSpPr>
          <p:nvPr/>
        </p:nvCxnSpPr>
        <p:spPr>
          <a:xfrm flipV="1">
            <a:off x="4109293" y="2264219"/>
            <a:ext cx="1913207" cy="203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Gözyaşı Damlası 2"/>
          <p:cNvSpPr/>
          <p:nvPr/>
        </p:nvSpPr>
        <p:spPr>
          <a:xfrm>
            <a:off x="1" y="3534487"/>
            <a:ext cx="1647879" cy="109378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Rehber öğretmen</a:t>
            </a:r>
            <a:endParaRPr lang="tr-TR" dirty="0"/>
          </a:p>
        </p:txBody>
      </p:sp>
      <p:cxnSp>
        <p:nvCxnSpPr>
          <p:cNvPr id="10" name="Düz Ok Bağlayıcısı 9"/>
          <p:cNvCxnSpPr>
            <a:stCxn id="4" idx="2"/>
          </p:cNvCxnSpPr>
          <p:nvPr/>
        </p:nvCxnSpPr>
        <p:spPr>
          <a:xfrm flipH="1">
            <a:off x="1533378" y="2842354"/>
            <a:ext cx="1000503" cy="505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Gözyaşı Damlası 15"/>
          <p:cNvSpPr/>
          <p:nvPr/>
        </p:nvSpPr>
        <p:spPr>
          <a:xfrm>
            <a:off x="1199407" y="4585391"/>
            <a:ext cx="1937688" cy="12105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8.Sınıf rehber  öğretmeni</a:t>
            </a:r>
            <a:endParaRPr lang="tr-TR" dirty="0"/>
          </a:p>
        </p:txBody>
      </p:sp>
      <p:cxnSp>
        <p:nvCxnSpPr>
          <p:cNvPr id="18" name="Düz Ok Bağlayıcısı 17"/>
          <p:cNvCxnSpPr>
            <a:stCxn id="4" idx="2"/>
          </p:cNvCxnSpPr>
          <p:nvPr/>
        </p:nvCxnSpPr>
        <p:spPr>
          <a:xfrm flipH="1">
            <a:off x="2321170" y="2842352"/>
            <a:ext cx="212711" cy="153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Gözyaşı Damlası 2"/>
          <p:cNvSpPr/>
          <p:nvPr/>
        </p:nvSpPr>
        <p:spPr>
          <a:xfrm>
            <a:off x="2855742" y="3432518"/>
            <a:ext cx="1758463" cy="109728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Müdür yardımcısı</a:t>
            </a:r>
            <a:endParaRPr lang="tr-TR" dirty="0"/>
          </a:p>
        </p:txBody>
      </p:sp>
      <p:cxnSp>
        <p:nvCxnSpPr>
          <p:cNvPr id="35" name="34 Düz Ok Bağlayıcısı"/>
          <p:cNvCxnSpPr/>
          <p:nvPr/>
        </p:nvCxnSpPr>
        <p:spPr>
          <a:xfrm>
            <a:off x="2533881" y="2856419"/>
            <a:ext cx="701688" cy="646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Akış Çizelgesi: Belge 4"/>
          <p:cNvSpPr/>
          <p:nvPr/>
        </p:nvSpPr>
        <p:spPr>
          <a:xfrm>
            <a:off x="6020153" y="2780177"/>
            <a:ext cx="5205864"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8. Sınıf öğrencilerine  ulusal mesleki bilgi sisteminin kendini tanıma bataryası uygulanır.</a:t>
            </a:r>
            <a:endParaRPr lang="tr-TR" dirty="0"/>
          </a:p>
        </p:txBody>
      </p:sp>
      <p:sp>
        <p:nvSpPr>
          <p:cNvPr id="45" name="Akış Çizelgesi: Belge 4"/>
          <p:cNvSpPr/>
          <p:nvPr/>
        </p:nvSpPr>
        <p:spPr>
          <a:xfrm>
            <a:off x="6063175" y="3699805"/>
            <a:ext cx="5176912" cy="153337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Öğrencinin bataryadan elde edilen bireysel sonuçları velisi, sınıf rehber öğretmeni ve okul rehber öğretmeni ile birlikte değerlendirilip gerekli yönlendirme yapılır.</a:t>
            </a:r>
            <a:endParaRPr lang="tr-TR" dirty="0"/>
          </a:p>
        </p:txBody>
      </p:sp>
      <p:sp>
        <p:nvSpPr>
          <p:cNvPr id="56" name="Akış Çizelgesi: Belge 4"/>
          <p:cNvSpPr/>
          <p:nvPr/>
        </p:nvSpPr>
        <p:spPr>
          <a:xfrm>
            <a:off x="6077243" y="5373860"/>
            <a:ext cx="5317588" cy="9328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Veli ziyaretlerini organize eder.</a:t>
            </a:r>
            <a:endParaRPr lang="tr-TR" dirty="0"/>
          </a:p>
        </p:txBody>
      </p:sp>
      <p:cxnSp>
        <p:nvCxnSpPr>
          <p:cNvPr id="58" name="57 Düz Ok Bağlayıcısı"/>
          <p:cNvCxnSpPr/>
          <p:nvPr/>
        </p:nvCxnSpPr>
        <p:spPr>
          <a:xfrm>
            <a:off x="4135901" y="2489984"/>
            <a:ext cx="1772531" cy="647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59 Düz Ok Bağlayıcısı"/>
          <p:cNvCxnSpPr/>
          <p:nvPr/>
        </p:nvCxnSpPr>
        <p:spPr>
          <a:xfrm>
            <a:off x="4107767" y="2475914"/>
            <a:ext cx="1842868" cy="1842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61 Düz Ok Bağlayıcısı"/>
          <p:cNvCxnSpPr/>
          <p:nvPr/>
        </p:nvCxnSpPr>
        <p:spPr>
          <a:xfrm>
            <a:off x="4093700" y="2475916"/>
            <a:ext cx="1885069" cy="3221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48553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a:t>
            </a:r>
            <a:endParaRPr lang="tr-TR" dirty="0"/>
          </a:p>
        </p:txBody>
      </p:sp>
      <p:sp>
        <p:nvSpPr>
          <p:cNvPr id="4" name="Yuvarlatılmış Dikdörtgen 3"/>
          <p:cNvSpPr/>
          <p:nvPr/>
        </p:nvSpPr>
        <p:spPr>
          <a:xfrm>
            <a:off x="958469" y="2093207"/>
            <a:ext cx="3150825" cy="749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Halk Eğitim Merkezleri</a:t>
            </a:r>
            <a:endParaRPr lang="tr-TR" dirty="0"/>
          </a:p>
        </p:txBody>
      </p:sp>
      <p:sp>
        <p:nvSpPr>
          <p:cNvPr id="5" name="Akış Çizelgesi: Belge 4"/>
          <p:cNvSpPr/>
          <p:nvPr/>
        </p:nvSpPr>
        <p:spPr>
          <a:xfrm>
            <a:off x="5938093" y="2093205"/>
            <a:ext cx="4726236"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Okullarla iş birliği yapar.</a:t>
            </a:r>
            <a:endParaRPr lang="tr-TR" dirty="0"/>
          </a:p>
        </p:txBody>
      </p:sp>
      <p:cxnSp>
        <p:nvCxnSpPr>
          <p:cNvPr id="9" name="Düz Ok Bağlayıcısı 8"/>
          <p:cNvCxnSpPr>
            <a:stCxn id="4" idx="3"/>
          </p:cNvCxnSpPr>
          <p:nvPr/>
        </p:nvCxnSpPr>
        <p:spPr>
          <a:xfrm>
            <a:off x="4109292" y="2467781"/>
            <a:ext cx="1489651" cy="22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Akış Çizelgesi: Belge 4"/>
          <p:cNvSpPr/>
          <p:nvPr/>
        </p:nvSpPr>
        <p:spPr>
          <a:xfrm>
            <a:off x="5992019" y="3216276"/>
            <a:ext cx="4726236"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Mesleklerin tanınması  katkı sağlayacak eğitim ortamları sağlar.</a:t>
            </a:r>
            <a:endParaRPr lang="tr-TR" dirty="0"/>
          </a:p>
        </p:txBody>
      </p:sp>
      <p:sp>
        <p:nvSpPr>
          <p:cNvPr id="8" name="Akış Çizelgesi: Belge 4"/>
          <p:cNvSpPr/>
          <p:nvPr/>
        </p:nvSpPr>
        <p:spPr>
          <a:xfrm>
            <a:off x="6048290" y="4355759"/>
            <a:ext cx="4726236"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 erbaplarının katıldığı etkinlikleri düzenler.</a:t>
            </a:r>
            <a:endParaRPr lang="tr-TR" dirty="0"/>
          </a:p>
        </p:txBody>
      </p:sp>
      <p:cxnSp>
        <p:nvCxnSpPr>
          <p:cNvPr id="11" name="10 Düz Ok Bağlayıcısı"/>
          <p:cNvCxnSpPr/>
          <p:nvPr/>
        </p:nvCxnSpPr>
        <p:spPr>
          <a:xfrm>
            <a:off x="4107767" y="2461846"/>
            <a:ext cx="1533379" cy="1111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p:nvPr/>
        </p:nvCxnSpPr>
        <p:spPr>
          <a:xfrm>
            <a:off x="4037429" y="2377440"/>
            <a:ext cx="1814732" cy="2293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88496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a:t>
            </a:r>
            <a:endParaRPr lang="tr-TR" dirty="0"/>
          </a:p>
        </p:txBody>
      </p:sp>
      <p:sp>
        <p:nvSpPr>
          <p:cNvPr id="4" name="Yuvarlatılmış Dikdörtgen 3"/>
          <p:cNvSpPr/>
          <p:nvPr/>
        </p:nvSpPr>
        <p:spPr>
          <a:xfrm>
            <a:off x="958469" y="2093207"/>
            <a:ext cx="3150825" cy="749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İlkokullar ve diğer tüm kurumlar</a:t>
            </a:r>
            <a:endParaRPr lang="tr-TR" dirty="0"/>
          </a:p>
        </p:txBody>
      </p:sp>
      <p:sp>
        <p:nvSpPr>
          <p:cNvPr id="5" name="Akış Çizelgesi: Belge 4"/>
          <p:cNvSpPr/>
          <p:nvPr/>
        </p:nvSpPr>
        <p:spPr>
          <a:xfrm>
            <a:off x="5938093" y="2093205"/>
            <a:ext cx="4726236" cy="8372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Veli bilgilendirmeleri</a:t>
            </a:r>
            <a:endParaRPr lang="tr-TR" dirty="0"/>
          </a:p>
        </p:txBody>
      </p:sp>
      <p:cxnSp>
        <p:nvCxnSpPr>
          <p:cNvPr id="9" name="Düz Ok Bağlayıcısı 8"/>
          <p:cNvCxnSpPr>
            <a:stCxn id="4" idx="3"/>
            <a:endCxn id="5" idx="1"/>
          </p:cNvCxnSpPr>
          <p:nvPr/>
        </p:nvCxnSpPr>
        <p:spPr>
          <a:xfrm>
            <a:off x="4109292" y="2467781"/>
            <a:ext cx="1828800" cy="44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88496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5249" y="168813"/>
            <a:ext cx="10058400" cy="717452"/>
          </a:xfrm>
        </p:spPr>
        <p:txBody>
          <a:bodyPr/>
          <a:lstStyle/>
          <a:p>
            <a:r>
              <a:rPr lang="tr-TR" dirty="0" smtClean="0"/>
              <a:t>Süreç</a:t>
            </a:r>
            <a:endParaRPr lang="tr-TR" dirty="0"/>
          </a:p>
        </p:txBody>
      </p:sp>
      <p:graphicFrame>
        <p:nvGraphicFramePr>
          <p:cNvPr id="6" name="Diyagram 5"/>
          <p:cNvGraphicFramePr/>
          <p:nvPr>
            <p:extLst>
              <p:ext uri="{D42A27DB-BD31-4B8C-83A1-F6EECF244321}">
                <p14:modId xmlns="" xmlns:p14="http://schemas.microsoft.com/office/powerpoint/2010/main" val="561407949"/>
              </p:ext>
            </p:extLst>
          </p:nvPr>
        </p:nvGraphicFramePr>
        <p:xfrm>
          <a:off x="182881" y="886266"/>
          <a:ext cx="11788727" cy="521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59814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mrah\Desktop\Resim1.png"/>
          <p:cNvPicPr>
            <a:picLocks noChangeAspect="1" noChangeArrowheads="1"/>
          </p:cNvPicPr>
          <p:nvPr/>
        </p:nvPicPr>
        <p:blipFill>
          <a:blip r:embed="rId2" cstate="print"/>
          <a:srcRect/>
          <a:stretch>
            <a:fillRect/>
          </a:stretch>
        </p:blipFill>
        <p:spPr bwMode="auto">
          <a:xfrm>
            <a:off x="1" y="0"/>
            <a:ext cx="12192000" cy="6858000"/>
          </a:xfrm>
          <a:prstGeom prst="rect">
            <a:avLst/>
          </a:prstGeom>
          <a:noFill/>
        </p:spPr>
      </p:pic>
      <p:sp>
        <p:nvSpPr>
          <p:cNvPr id="2052" name="AutoShape 4" descr="ev png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4" name="AutoShape 6" descr="ev png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5" name="Picture 7" descr="C:\Users\emrah\Desktop\indir (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83348" y="4931221"/>
            <a:ext cx="2607589" cy="1926781"/>
          </a:xfrm>
          <a:prstGeom prst="rect">
            <a:avLst/>
          </a:prstGeom>
          <a:noFill/>
        </p:spPr>
      </p:pic>
      <p:sp>
        <p:nvSpPr>
          <p:cNvPr id="6" name="5 Metin kutusu"/>
          <p:cNvSpPr txBox="1"/>
          <p:nvPr/>
        </p:nvSpPr>
        <p:spPr>
          <a:xfrm>
            <a:off x="9523829" y="2574389"/>
            <a:ext cx="1336431" cy="369332"/>
          </a:xfrm>
          <a:prstGeom prst="rect">
            <a:avLst/>
          </a:prstGeom>
          <a:noFill/>
        </p:spPr>
        <p:txBody>
          <a:bodyPr wrap="square" rtlCol="0">
            <a:spAutoFit/>
          </a:bodyPr>
          <a:lstStyle/>
          <a:p>
            <a:r>
              <a:rPr lang="tr-TR" b="1" dirty="0" smtClean="0"/>
              <a:t>ORTAOKUL</a:t>
            </a:r>
            <a:endParaRPr lang="tr-TR" b="1" dirty="0"/>
          </a:p>
        </p:txBody>
      </p:sp>
      <p:sp>
        <p:nvSpPr>
          <p:cNvPr id="7" name="6 Metin kutusu"/>
          <p:cNvSpPr txBox="1"/>
          <p:nvPr/>
        </p:nvSpPr>
        <p:spPr>
          <a:xfrm>
            <a:off x="6398457" y="4710333"/>
            <a:ext cx="747932" cy="369332"/>
          </a:xfrm>
          <a:prstGeom prst="rect">
            <a:avLst/>
          </a:prstGeom>
          <a:noFill/>
        </p:spPr>
        <p:txBody>
          <a:bodyPr wrap="square" rtlCol="0">
            <a:spAutoFit/>
          </a:bodyPr>
          <a:lstStyle/>
          <a:p>
            <a:r>
              <a:rPr lang="tr-TR" b="1" dirty="0" smtClean="0"/>
              <a:t>AİLE</a:t>
            </a:r>
            <a:endParaRPr lang="tr-TR" b="1" dirty="0"/>
          </a:p>
        </p:txBody>
      </p:sp>
      <p:sp>
        <p:nvSpPr>
          <p:cNvPr id="8" name="7 Metin kutusu"/>
          <p:cNvSpPr txBox="1"/>
          <p:nvPr/>
        </p:nvSpPr>
        <p:spPr>
          <a:xfrm>
            <a:off x="520505" y="926125"/>
            <a:ext cx="2293033" cy="646331"/>
          </a:xfrm>
          <a:prstGeom prst="rect">
            <a:avLst/>
          </a:prstGeom>
          <a:noFill/>
        </p:spPr>
        <p:txBody>
          <a:bodyPr wrap="square" rtlCol="0">
            <a:spAutoFit/>
          </a:bodyPr>
          <a:lstStyle/>
          <a:p>
            <a:r>
              <a:rPr lang="tr-TR" b="1" dirty="0" smtClean="0"/>
              <a:t>MESLEKİ VE TEKNİK EĞİTİM</a:t>
            </a:r>
            <a:endParaRPr lang="tr-TR" b="1" dirty="0"/>
          </a:p>
        </p:txBody>
      </p:sp>
      <p:sp>
        <p:nvSpPr>
          <p:cNvPr id="9" name="8 Metin kutusu"/>
          <p:cNvSpPr txBox="1"/>
          <p:nvPr/>
        </p:nvSpPr>
        <p:spPr>
          <a:xfrm>
            <a:off x="8705558" y="799513"/>
            <a:ext cx="1336431" cy="369332"/>
          </a:xfrm>
          <a:prstGeom prst="rect">
            <a:avLst/>
          </a:prstGeom>
          <a:noFill/>
        </p:spPr>
        <p:txBody>
          <a:bodyPr wrap="square" rtlCol="0">
            <a:spAutoFit/>
          </a:bodyPr>
          <a:lstStyle/>
          <a:p>
            <a:r>
              <a:rPr lang="tr-TR" b="1" dirty="0" smtClean="0"/>
              <a:t>İŞLETME</a:t>
            </a:r>
            <a:endParaRPr lang="tr-TR" b="1" dirty="0"/>
          </a:p>
        </p:txBody>
      </p:sp>
      <p:sp>
        <p:nvSpPr>
          <p:cNvPr id="11" name="10 Metin kutusu"/>
          <p:cNvSpPr txBox="1"/>
          <p:nvPr/>
        </p:nvSpPr>
        <p:spPr>
          <a:xfrm>
            <a:off x="4527452" y="222740"/>
            <a:ext cx="2407920" cy="369332"/>
          </a:xfrm>
          <a:prstGeom prst="rect">
            <a:avLst/>
          </a:prstGeom>
          <a:noFill/>
        </p:spPr>
        <p:txBody>
          <a:bodyPr wrap="square" rtlCol="0">
            <a:spAutoFit/>
          </a:bodyPr>
          <a:lstStyle/>
          <a:p>
            <a:r>
              <a:rPr lang="tr-TR" b="1" dirty="0" smtClean="0">
                <a:solidFill>
                  <a:srgbClr val="FF0000"/>
                </a:solidFill>
              </a:rPr>
              <a:t>MEKAS İZLEME EKİBİ</a:t>
            </a:r>
            <a:endParaRPr lang="tr-TR" b="1" dirty="0">
              <a:solidFill>
                <a:srgbClr val="FF0000"/>
              </a:solidFill>
            </a:endParaRPr>
          </a:p>
        </p:txBody>
      </p:sp>
      <p:sp>
        <p:nvSpPr>
          <p:cNvPr id="12" name="11 Metin kutusu"/>
          <p:cNvSpPr txBox="1"/>
          <p:nvPr/>
        </p:nvSpPr>
        <p:spPr>
          <a:xfrm>
            <a:off x="5050303" y="3148819"/>
            <a:ext cx="1446627" cy="369332"/>
          </a:xfrm>
          <a:prstGeom prst="rect">
            <a:avLst/>
          </a:prstGeom>
          <a:noFill/>
        </p:spPr>
        <p:txBody>
          <a:bodyPr wrap="square" rtlCol="0">
            <a:spAutoFit/>
          </a:bodyPr>
          <a:lstStyle/>
          <a:p>
            <a:r>
              <a:rPr lang="tr-TR" b="1" dirty="0" smtClean="0"/>
              <a:t>ANNE-BABA</a:t>
            </a:r>
            <a:endParaRPr lang="tr-TR" b="1" dirty="0"/>
          </a:p>
        </p:txBody>
      </p:sp>
      <p:sp>
        <p:nvSpPr>
          <p:cNvPr id="13" name="12 Metin kutusu"/>
          <p:cNvSpPr txBox="1"/>
          <p:nvPr/>
        </p:nvSpPr>
        <p:spPr>
          <a:xfrm>
            <a:off x="2293035" y="6004561"/>
            <a:ext cx="2025748" cy="369332"/>
          </a:xfrm>
          <a:prstGeom prst="rect">
            <a:avLst/>
          </a:prstGeom>
          <a:noFill/>
        </p:spPr>
        <p:txBody>
          <a:bodyPr wrap="square" rtlCol="0">
            <a:spAutoFit/>
          </a:bodyPr>
          <a:lstStyle/>
          <a:p>
            <a:r>
              <a:rPr lang="tr-TR" b="1" dirty="0" smtClean="0">
                <a:solidFill>
                  <a:srgbClr val="0070C0"/>
                </a:solidFill>
              </a:rPr>
              <a:t>MEKAS OKUL EKİBİ</a:t>
            </a:r>
            <a:endParaRPr lang="tr-TR" b="1"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662518" y="510987"/>
            <a:ext cx="6400800" cy="1200329"/>
          </a:xfrm>
          <a:prstGeom prst="rect">
            <a:avLst/>
          </a:prstGeom>
          <a:solidFill>
            <a:srgbClr val="00CC0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3600" b="1" dirty="0" smtClean="0"/>
              <a:t>Yetkin Bireyler Yetiştirmek İstiyoruz.</a:t>
            </a:r>
            <a:endParaRPr lang="tr-TR" sz="3600" b="1" dirty="0"/>
          </a:p>
        </p:txBody>
      </p:sp>
      <p:sp>
        <p:nvSpPr>
          <p:cNvPr id="3" name="2 Oval"/>
          <p:cNvSpPr/>
          <p:nvPr/>
        </p:nvSpPr>
        <p:spPr>
          <a:xfrm>
            <a:off x="618564" y="2501153"/>
            <a:ext cx="3455894" cy="2366683"/>
          </a:xfrm>
          <a:prstGeom prst="ellipse">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4000" dirty="0" smtClean="0"/>
              <a:t>Yeniliğe Açık</a:t>
            </a:r>
            <a:endParaRPr lang="tr-TR" sz="4000" dirty="0"/>
          </a:p>
        </p:txBody>
      </p:sp>
      <p:sp>
        <p:nvSpPr>
          <p:cNvPr id="4" name="3 Oval"/>
          <p:cNvSpPr/>
          <p:nvPr/>
        </p:nvSpPr>
        <p:spPr>
          <a:xfrm>
            <a:off x="4415117" y="3863789"/>
            <a:ext cx="3455894" cy="236668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smtClean="0"/>
              <a:t>Girişimci</a:t>
            </a:r>
            <a:endParaRPr lang="tr-TR" sz="4000" dirty="0"/>
          </a:p>
        </p:txBody>
      </p:sp>
      <p:sp>
        <p:nvSpPr>
          <p:cNvPr id="5" name="4 Oval"/>
          <p:cNvSpPr/>
          <p:nvPr/>
        </p:nvSpPr>
        <p:spPr>
          <a:xfrm>
            <a:off x="8135470" y="2541494"/>
            <a:ext cx="3455894" cy="2366683"/>
          </a:xfrm>
          <a:prstGeom prst="ellipse">
            <a:avLst/>
          </a:prstGeom>
          <a:solidFill>
            <a:srgbClr val="7030A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tr-TR" sz="4000" dirty="0" smtClean="0"/>
              <a:t>Yaratıcı</a:t>
            </a:r>
            <a:endParaRPr lang="tr-TR" sz="4000" dirty="0"/>
          </a:p>
        </p:txBody>
      </p:sp>
      <p:sp>
        <p:nvSpPr>
          <p:cNvPr id="6" name="5 Aşağı Ok"/>
          <p:cNvSpPr/>
          <p:nvPr/>
        </p:nvSpPr>
        <p:spPr>
          <a:xfrm rot="2041376">
            <a:off x="3092169" y="1888711"/>
            <a:ext cx="645459" cy="767108"/>
          </a:xfrm>
          <a:prstGeom prst="down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a:off x="5760091" y="2155248"/>
            <a:ext cx="645459" cy="1454143"/>
          </a:xfrm>
          <a:prstGeom prst="down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Aşağı Ok"/>
          <p:cNvSpPr/>
          <p:nvPr/>
        </p:nvSpPr>
        <p:spPr>
          <a:xfrm rot="20048811">
            <a:off x="8363354" y="1926619"/>
            <a:ext cx="645459" cy="808963"/>
          </a:xfrm>
          <a:prstGeom prst="down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811925" y="2342280"/>
            <a:ext cx="2006040" cy="1203624"/>
            <a:chOff x="678657" y="1703"/>
            <a:chExt cx="2006040" cy="1203624"/>
          </a:xfrm>
        </p:grpSpPr>
        <p:sp>
          <p:nvSpPr>
            <p:cNvPr id="3" name="2 Yuvarlatılmış Dikdörtgen"/>
            <p:cNvSpPr/>
            <p:nvPr/>
          </p:nvSpPr>
          <p:spPr>
            <a:xfrm>
              <a:off x="678657" y="1703"/>
              <a:ext cx="2006040" cy="12036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Yuvarlatılmış Dikdörtgen 4"/>
            <p:cNvSpPr/>
            <p:nvPr/>
          </p:nvSpPr>
          <p:spPr>
            <a:xfrm>
              <a:off x="713910" y="36956"/>
              <a:ext cx="1935534" cy="11331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dirty="0" smtClean="0"/>
                <a:t>İL İZLEME EKİBİ</a:t>
              </a:r>
              <a:endParaRPr lang="tr-TR" sz="2100" kern="1200" dirty="0"/>
            </a:p>
          </p:txBody>
        </p:sp>
      </p:grpSp>
      <p:grpSp>
        <p:nvGrpSpPr>
          <p:cNvPr id="5" name="4 Grup"/>
          <p:cNvGrpSpPr/>
          <p:nvPr/>
        </p:nvGrpSpPr>
        <p:grpSpPr>
          <a:xfrm>
            <a:off x="4511089" y="2356132"/>
            <a:ext cx="2006040" cy="1203624"/>
            <a:chOff x="1787021" y="-53716"/>
            <a:chExt cx="2006040" cy="1203624"/>
          </a:xfrm>
        </p:grpSpPr>
        <p:sp>
          <p:nvSpPr>
            <p:cNvPr id="6" name="5 Yuvarlatılmış Dikdörtgen"/>
            <p:cNvSpPr/>
            <p:nvPr/>
          </p:nvSpPr>
          <p:spPr>
            <a:xfrm>
              <a:off x="1787021" y="-53716"/>
              <a:ext cx="2006040" cy="12036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808419" y="-32317"/>
              <a:ext cx="1935534" cy="11331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dirty="0" smtClean="0"/>
                <a:t>İLÇE İZLEME EKİBİ</a:t>
              </a:r>
              <a:endParaRPr lang="tr-TR" sz="2100" kern="1200" dirty="0"/>
            </a:p>
          </p:txBody>
        </p:sp>
      </p:grpSp>
      <p:grpSp>
        <p:nvGrpSpPr>
          <p:cNvPr id="8" name="7 Grup"/>
          <p:cNvGrpSpPr/>
          <p:nvPr/>
        </p:nvGrpSpPr>
        <p:grpSpPr>
          <a:xfrm>
            <a:off x="8229599" y="2347714"/>
            <a:ext cx="2014404" cy="1234481"/>
            <a:chOff x="2603712" y="-1031411"/>
            <a:chExt cx="2035340" cy="1269262"/>
          </a:xfrm>
        </p:grpSpPr>
        <p:sp>
          <p:nvSpPr>
            <p:cNvPr id="9" name="8 Yuvarlatılmış Dikdörtgen"/>
            <p:cNvSpPr/>
            <p:nvPr/>
          </p:nvSpPr>
          <p:spPr>
            <a:xfrm>
              <a:off x="2633012" y="-965773"/>
              <a:ext cx="2006040" cy="12036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2603712" y="-1031411"/>
              <a:ext cx="1935534" cy="11331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dirty="0" smtClean="0"/>
                <a:t>MEKAS OKUL  KOMİSYONU</a:t>
              </a:r>
              <a:endParaRPr lang="tr-TR" sz="2100" kern="1200" dirty="0"/>
            </a:p>
          </p:txBody>
        </p:sp>
      </p:grpSp>
      <p:grpSp>
        <p:nvGrpSpPr>
          <p:cNvPr id="11" name="10 Grup"/>
          <p:cNvGrpSpPr/>
          <p:nvPr/>
        </p:nvGrpSpPr>
        <p:grpSpPr>
          <a:xfrm>
            <a:off x="9775817" y="4545152"/>
            <a:ext cx="2164750" cy="1203624"/>
            <a:chOff x="692512" y="112539"/>
            <a:chExt cx="2164750" cy="1203624"/>
          </a:xfrm>
        </p:grpSpPr>
        <p:sp>
          <p:nvSpPr>
            <p:cNvPr id="12" name="11 Yuvarlatılmış Dikdörtgen"/>
            <p:cNvSpPr/>
            <p:nvPr/>
          </p:nvSpPr>
          <p:spPr>
            <a:xfrm>
              <a:off x="692512" y="112539"/>
              <a:ext cx="2006040" cy="12036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Yuvarlatılmış Dikdörtgen 4"/>
            <p:cNvSpPr/>
            <p:nvPr/>
          </p:nvSpPr>
          <p:spPr>
            <a:xfrm>
              <a:off x="921728" y="133938"/>
              <a:ext cx="1935534" cy="11331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dirty="0" smtClean="0"/>
                <a:t>ORTAOKUL MEKAS KOMİSYONU</a:t>
              </a:r>
              <a:endParaRPr lang="tr-TR" sz="2100" kern="1200" dirty="0"/>
            </a:p>
          </p:txBody>
        </p:sp>
      </p:grpSp>
      <p:sp>
        <p:nvSpPr>
          <p:cNvPr id="14" name="13 Metin kutusu"/>
          <p:cNvSpPr txBox="1"/>
          <p:nvPr/>
        </p:nvSpPr>
        <p:spPr>
          <a:xfrm>
            <a:off x="1039091" y="554182"/>
            <a:ext cx="10515600" cy="923330"/>
          </a:xfrm>
          <a:prstGeom prst="rect">
            <a:avLst/>
          </a:prstGeom>
          <a:noFill/>
        </p:spPr>
        <p:txBody>
          <a:bodyPr wrap="square" rtlCol="0">
            <a:spAutoFit/>
          </a:bodyPr>
          <a:lstStyle/>
          <a:p>
            <a:pPr algn="ctr"/>
            <a:r>
              <a:rPr lang="tr-TR" sz="5400" dirty="0" smtClean="0">
                <a:solidFill>
                  <a:srgbClr val="C00000"/>
                </a:solidFill>
                <a:latin typeface="Times New Roman" pitchFamily="18" charset="0"/>
                <a:cs typeface="Times New Roman" pitchFamily="18" charset="0"/>
              </a:rPr>
              <a:t>MEKAS ÇALIŞMA ŞEMASI</a:t>
            </a:r>
            <a:endParaRPr lang="tr-TR" sz="5400" dirty="0">
              <a:solidFill>
                <a:srgbClr val="C00000"/>
              </a:solidFill>
              <a:latin typeface="Times New Roman" pitchFamily="18" charset="0"/>
              <a:cs typeface="Times New Roman" pitchFamily="18" charset="0"/>
            </a:endParaRPr>
          </a:p>
        </p:txBody>
      </p:sp>
      <p:grpSp>
        <p:nvGrpSpPr>
          <p:cNvPr id="18" name="17 Grup"/>
          <p:cNvGrpSpPr/>
          <p:nvPr/>
        </p:nvGrpSpPr>
        <p:grpSpPr>
          <a:xfrm>
            <a:off x="6561562" y="4489732"/>
            <a:ext cx="2006040" cy="1203624"/>
            <a:chOff x="1787021" y="-53716"/>
            <a:chExt cx="2006040" cy="1203624"/>
          </a:xfrm>
        </p:grpSpPr>
        <p:sp>
          <p:nvSpPr>
            <p:cNvPr id="19" name="18 Yuvarlatılmış Dikdörtgen"/>
            <p:cNvSpPr/>
            <p:nvPr/>
          </p:nvSpPr>
          <p:spPr>
            <a:xfrm>
              <a:off x="1787021" y="-53716"/>
              <a:ext cx="2006040" cy="12036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Yuvarlatılmış Dikdörtgen 4"/>
            <p:cNvSpPr/>
            <p:nvPr/>
          </p:nvSpPr>
          <p:spPr>
            <a:xfrm>
              <a:off x="1808419" y="-32317"/>
              <a:ext cx="1935534" cy="11331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MESLEKİ OKUL MEKAS KOMİSYONU</a:t>
              </a:r>
              <a:endParaRPr lang="tr-TR" sz="2100" kern="1200" dirty="0"/>
            </a:p>
          </p:txBody>
        </p:sp>
      </p:grpSp>
      <p:sp>
        <p:nvSpPr>
          <p:cNvPr id="22" name="21 Sol Sağ Ok"/>
          <p:cNvSpPr/>
          <p:nvPr/>
        </p:nvSpPr>
        <p:spPr>
          <a:xfrm>
            <a:off x="3089563" y="2701636"/>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23 Sol Sağ Ok"/>
          <p:cNvSpPr/>
          <p:nvPr/>
        </p:nvSpPr>
        <p:spPr>
          <a:xfrm>
            <a:off x="6761017" y="27432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24 Yukarı Aşağı Ok"/>
          <p:cNvSpPr/>
          <p:nvPr/>
        </p:nvSpPr>
        <p:spPr>
          <a:xfrm rot="2112693">
            <a:off x="7633854" y="3325091"/>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26 Yukarı Aşağı Ok"/>
          <p:cNvSpPr/>
          <p:nvPr/>
        </p:nvSpPr>
        <p:spPr>
          <a:xfrm rot="18999529">
            <a:off x="10584872" y="3338946"/>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22 Metin kutusu"/>
          <p:cNvSpPr txBox="1"/>
          <p:nvPr/>
        </p:nvSpPr>
        <p:spPr>
          <a:xfrm>
            <a:off x="257175" y="3729038"/>
            <a:ext cx="3686175" cy="2585323"/>
          </a:xfrm>
          <a:prstGeom prst="rect">
            <a:avLst/>
          </a:prstGeom>
          <a:noFill/>
        </p:spPr>
        <p:txBody>
          <a:bodyPr wrap="square" rtlCol="0">
            <a:spAutoFit/>
          </a:bodyPr>
          <a:lstStyle/>
          <a:p>
            <a:pPr>
              <a:buFont typeface="Arial" pitchFamily="34" charset="0"/>
              <a:buChar char="•"/>
            </a:pPr>
            <a:r>
              <a:rPr lang="tr-TR" b="1" dirty="0" smtClean="0"/>
              <a:t>Standart bir sunum hazırlar.</a:t>
            </a:r>
          </a:p>
          <a:p>
            <a:pPr>
              <a:buFont typeface="Arial" pitchFamily="34" charset="0"/>
              <a:buChar char="•"/>
            </a:pPr>
            <a:r>
              <a:rPr lang="tr-TR" b="1" dirty="0" smtClean="0"/>
              <a:t>Okullar ve ilçelerden düzenli rapor alınır.</a:t>
            </a:r>
          </a:p>
          <a:p>
            <a:pPr>
              <a:buFont typeface="Arial" pitchFamily="34" charset="0"/>
              <a:buChar char="•"/>
            </a:pPr>
            <a:r>
              <a:rPr lang="tr-TR" b="1" dirty="0" smtClean="0"/>
              <a:t>İşletmelerin desteği alınır. ( Burs, geziler..)</a:t>
            </a:r>
          </a:p>
          <a:p>
            <a:pPr>
              <a:buFont typeface="Arial" pitchFamily="34" charset="0"/>
              <a:buChar char="•"/>
            </a:pPr>
            <a:r>
              <a:rPr lang="tr-TR" b="1" dirty="0" smtClean="0"/>
              <a:t>Kamuoyunda algı operasyonu.</a:t>
            </a:r>
          </a:p>
          <a:p>
            <a:pPr>
              <a:buFont typeface="Arial" pitchFamily="34" charset="0"/>
              <a:buChar char="•"/>
            </a:pPr>
            <a:r>
              <a:rPr lang="tr-TR" b="1" dirty="0" smtClean="0"/>
              <a:t>Web sitesi kurulması.</a:t>
            </a:r>
          </a:p>
          <a:p>
            <a:pPr>
              <a:buFont typeface="Arial" pitchFamily="34" charset="0"/>
              <a:buChar char="•"/>
            </a:pPr>
            <a:r>
              <a:rPr lang="tr-TR" b="1" dirty="0" smtClean="0"/>
              <a:t>Öğrenme şenlikleri düzenlenmesi.</a:t>
            </a:r>
          </a:p>
          <a:p>
            <a:pPr>
              <a:buFont typeface="Arial" pitchFamily="34" charset="0"/>
              <a:buChar char="•"/>
            </a:pP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mrah\Desktop\Resim1.png"/>
          <p:cNvPicPr>
            <a:picLocks noChangeAspect="1" noChangeArrowheads="1"/>
          </p:cNvPicPr>
          <p:nvPr/>
        </p:nvPicPr>
        <p:blipFill>
          <a:blip r:embed="rId2" cstate="print"/>
          <a:srcRect l="29277" r="51295" b="66425"/>
          <a:stretch>
            <a:fillRect/>
          </a:stretch>
        </p:blipFill>
        <p:spPr bwMode="auto">
          <a:xfrm>
            <a:off x="4585855" y="3343400"/>
            <a:ext cx="2161311" cy="2094987"/>
          </a:xfrm>
          <a:prstGeom prst="rect">
            <a:avLst/>
          </a:prstGeom>
          <a:noFill/>
        </p:spPr>
      </p:pic>
      <p:sp>
        <p:nvSpPr>
          <p:cNvPr id="5" name="1 Başlık"/>
          <p:cNvSpPr txBox="1">
            <a:spLocks/>
          </p:cNvSpPr>
          <p:nvPr/>
        </p:nvSpPr>
        <p:spPr>
          <a:xfrm>
            <a:off x="4436561" y="5497116"/>
            <a:ext cx="3023028" cy="701774"/>
          </a:xfrm>
          <a:prstGeom prst="rect">
            <a:avLst/>
          </a:prstGeom>
        </p:spPr>
        <p:txBody>
          <a:bodyP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tr-TR" sz="3600" b="0" i="0" u="none" strike="noStrike" kern="1200" cap="none" spc="-50" normalizeH="0" baseline="0" noProof="0" dirty="0" smtClean="0">
                <a:ln>
                  <a:noFill/>
                </a:ln>
                <a:solidFill>
                  <a:srgbClr val="FF0000"/>
                </a:solidFill>
                <a:effectLst/>
                <a:uLnTx/>
                <a:uFillTx/>
                <a:latin typeface="+mj-lt"/>
                <a:ea typeface="+mj-ea"/>
                <a:cs typeface="+mj-cs"/>
              </a:rPr>
              <a:t>İzleme Ekibi</a:t>
            </a:r>
            <a:endParaRPr kumimoji="0" lang="tr-TR" sz="3600" b="0" i="0" u="none" strike="noStrike" kern="1200" cap="none" spc="-50" normalizeH="0" baseline="0" noProof="0" dirty="0">
              <a:ln>
                <a:noFill/>
              </a:ln>
              <a:solidFill>
                <a:srgbClr val="FF0000"/>
              </a:solidFill>
              <a:effectLst/>
              <a:uLnTx/>
              <a:uFillTx/>
              <a:latin typeface="+mj-lt"/>
              <a:ea typeface="+mj-ea"/>
              <a:cs typeface="+mj-cs"/>
            </a:endParaRPr>
          </a:p>
        </p:txBody>
      </p:sp>
      <p:pic>
        <p:nvPicPr>
          <p:cNvPr id="1032" name="Picture 8" descr="MEB LOGO Görseli">
            <a:hlinkClick r:id="rId3" tooltip="MEB Logo"/>
          </p:cNvPr>
          <p:cNvPicPr>
            <a:picLocks noChangeAspect="1" noChangeArrowheads="1"/>
          </p:cNvPicPr>
          <p:nvPr/>
        </p:nvPicPr>
        <p:blipFill>
          <a:blip r:embed="rId4" cstate="print"/>
          <a:srcRect/>
          <a:stretch>
            <a:fillRect/>
          </a:stretch>
        </p:blipFill>
        <p:spPr bwMode="auto">
          <a:xfrm>
            <a:off x="4372265" y="228166"/>
            <a:ext cx="2066675" cy="2016270"/>
          </a:xfrm>
          <a:prstGeom prst="rect">
            <a:avLst/>
          </a:prstGeom>
          <a:noFill/>
        </p:spPr>
      </p:pic>
      <p:pic>
        <p:nvPicPr>
          <p:cNvPr id="10" name="Picture 2" descr="C:\Users\emrah\Desktop\Resim1.png"/>
          <p:cNvPicPr>
            <a:picLocks noChangeAspect="1" noChangeArrowheads="1"/>
          </p:cNvPicPr>
          <p:nvPr/>
        </p:nvPicPr>
        <p:blipFill>
          <a:blip r:embed="rId2" cstate="print"/>
          <a:srcRect l="57273" t="4646" r="26818" b="66263"/>
          <a:stretch>
            <a:fillRect/>
          </a:stretch>
        </p:blipFill>
        <p:spPr bwMode="auto">
          <a:xfrm>
            <a:off x="795867" y="1233056"/>
            <a:ext cx="2155151" cy="2216727"/>
          </a:xfrm>
          <a:prstGeom prst="rect">
            <a:avLst/>
          </a:prstGeom>
          <a:noFill/>
        </p:spPr>
      </p:pic>
      <p:pic>
        <p:nvPicPr>
          <p:cNvPr id="11" name="Picture 2" descr="C:\Users\emrah\Desktop\Resim1.png"/>
          <p:cNvPicPr>
            <a:picLocks noChangeAspect="1" noChangeArrowheads="1"/>
          </p:cNvPicPr>
          <p:nvPr/>
        </p:nvPicPr>
        <p:blipFill>
          <a:blip r:embed="rId2" cstate="print"/>
          <a:srcRect l="73863" t="42222" r="5227" b="22828"/>
          <a:stretch>
            <a:fillRect/>
          </a:stretch>
        </p:blipFill>
        <p:spPr bwMode="auto">
          <a:xfrm>
            <a:off x="7620001" y="457199"/>
            <a:ext cx="2549236" cy="2396836"/>
          </a:xfrm>
          <a:prstGeom prst="rect">
            <a:avLst/>
          </a:prstGeom>
          <a:noFill/>
        </p:spPr>
      </p:pic>
      <p:sp>
        <p:nvSpPr>
          <p:cNvPr id="15" name="14 Sol Sağ Ok"/>
          <p:cNvSpPr/>
          <p:nvPr/>
        </p:nvSpPr>
        <p:spPr>
          <a:xfrm rot="1367752">
            <a:off x="2811636" y="3405362"/>
            <a:ext cx="1979229" cy="3197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Sol Sağ Ok"/>
          <p:cNvSpPr/>
          <p:nvPr/>
        </p:nvSpPr>
        <p:spPr>
          <a:xfrm rot="5400000">
            <a:off x="4885564" y="2710403"/>
            <a:ext cx="1365035" cy="27998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Sol Sağ Ok"/>
          <p:cNvSpPr/>
          <p:nvPr/>
        </p:nvSpPr>
        <p:spPr>
          <a:xfrm rot="7681610">
            <a:off x="6414385" y="3177717"/>
            <a:ext cx="1528471" cy="34610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Picture 2" descr="C:\Users\emrah\Desktop\Resim1.png"/>
          <p:cNvPicPr>
            <a:picLocks noChangeAspect="1" noChangeArrowheads="1"/>
          </p:cNvPicPr>
          <p:nvPr/>
        </p:nvPicPr>
        <p:blipFill>
          <a:blip r:embed="rId2" cstate="print"/>
          <a:srcRect l="1818" t="19192" r="68977" b="27273"/>
          <a:stretch>
            <a:fillRect/>
          </a:stretch>
        </p:blipFill>
        <p:spPr bwMode="auto">
          <a:xfrm>
            <a:off x="9144000" y="3114524"/>
            <a:ext cx="2313709" cy="2385731"/>
          </a:xfrm>
          <a:prstGeom prst="rect">
            <a:avLst/>
          </a:prstGeom>
          <a:noFill/>
        </p:spPr>
      </p:pic>
      <p:sp>
        <p:nvSpPr>
          <p:cNvPr id="20" name="19 Oval"/>
          <p:cNvSpPr/>
          <p:nvPr/>
        </p:nvSpPr>
        <p:spPr>
          <a:xfrm>
            <a:off x="10723421" y="3158838"/>
            <a:ext cx="928255" cy="443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Metin kutusu"/>
          <p:cNvSpPr txBox="1"/>
          <p:nvPr/>
        </p:nvSpPr>
        <p:spPr>
          <a:xfrm>
            <a:off x="9373561" y="5567397"/>
            <a:ext cx="2293033" cy="646331"/>
          </a:xfrm>
          <a:prstGeom prst="rect">
            <a:avLst/>
          </a:prstGeom>
          <a:noFill/>
        </p:spPr>
        <p:txBody>
          <a:bodyPr wrap="square" rtlCol="0">
            <a:spAutoFit/>
          </a:bodyPr>
          <a:lstStyle/>
          <a:p>
            <a:pPr algn="ctr"/>
            <a:r>
              <a:rPr lang="tr-TR" b="1" dirty="0" smtClean="0"/>
              <a:t>MESLEKİ VE TEKNİK EĞİTİM</a:t>
            </a:r>
            <a:endParaRPr lang="tr-TR" b="1" dirty="0"/>
          </a:p>
        </p:txBody>
      </p:sp>
      <p:sp>
        <p:nvSpPr>
          <p:cNvPr id="23" name="22 Metin kutusu"/>
          <p:cNvSpPr txBox="1"/>
          <p:nvPr/>
        </p:nvSpPr>
        <p:spPr>
          <a:xfrm>
            <a:off x="988577" y="993476"/>
            <a:ext cx="1336431" cy="369332"/>
          </a:xfrm>
          <a:prstGeom prst="rect">
            <a:avLst/>
          </a:prstGeom>
          <a:noFill/>
        </p:spPr>
        <p:txBody>
          <a:bodyPr wrap="square" rtlCol="0">
            <a:spAutoFit/>
          </a:bodyPr>
          <a:lstStyle/>
          <a:p>
            <a:r>
              <a:rPr lang="tr-TR" b="1" dirty="0" smtClean="0"/>
              <a:t>İŞLETME</a:t>
            </a:r>
            <a:endParaRPr lang="tr-TR" b="1" dirty="0"/>
          </a:p>
        </p:txBody>
      </p:sp>
      <p:sp>
        <p:nvSpPr>
          <p:cNvPr id="24" name="23 Metin kutusu"/>
          <p:cNvSpPr txBox="1"/>
          <p:nvPr/>
        </p:nvSpPr>
        <p:spPr>
          <a:xfrm>
            <a:off x="9911755" y="1188934"/>
            <a:ext cx="1336431" cy="369332"/>
          </a:xfrm>
          <a:prstGeom prst="rect">
            <a:avLst/>
          </a:prstGeom>
          <a:noFill/>
        </p:spPr>
        <p:txBody>
          <a:bodyPr wrap="square" rtlCol="0">
            <a:spAutoFit/>
          </a:bodyPr>
          <a:lstStyle/>
          <a:p>
            <a:r>
              <a:rPr lang="tr-TR" b="1" dirty="0" smtClean="0"/>
              <a:t>ORTAOKUL</a:t>
            </a:r>
            <a:endParaRPr lang="tr-TR" b="1" dirty="0"/>
          </a:p>
        </p:txBody>
      </p:sp>
      <p:sp>
        <p:nvSpPr>
          <p:cNvPr id="25" name="24 Sol Sağ Ok"/>
          <p:cNvSpPr/>
          <p:nvPr/>
        </p:nvSpPr>
        <p:spPr>
          <a:xfrm rot="10626861">
            <a:off x="7396439" y="4612088"/>
            <a:ext cx="1686801" cy="2821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35" name="Picture 11"/>
          <p:cNvPicPr>
            <a:picLocks noChangeAspect="1" noChangeArrowheads="1"/>
          </p:cNvPicPr>
          <p:nvPr/>
        </p:nvPicPr>
        <p:blipFill>
          <a:blip r:embed="rId5" cstate="print">
            <a:duotone>
              <a:schemeClr val="accent2">
                <a:shade val="45000"/>
                <a:satMod val="135000"/>
              </a:schemeClr>
              <a:prstClr val="white"/>
            </a:duotone>
          </a:blip>
          <a:srcRect l="41102" t="46954" r="48047" b="37796"/>
          <a:stretch>
            <a:fillRect/>
          </a:stretch>
        </p:blipFill>
        <p:spPr bwMode="auto">
          <a:xfrm>
            <a:off x="595747" y="4073239"/>
            <a:ext cx="2244436" cy="1773381"/>
          </a:xfrm>
          <a:prstGeom prst="rect">
            <a:avLst/>
          </a:prstGeom>
          <a:noFill/>
          <a:ln w="9525">
            <a:noFill/>
            <a:miter lim="800000"/>
            <a:headEnd/>
            <a:tailEnd/>
          </a:ln>
          <a:effectLst/>
        </p:spPr>
      </p:pic>
      <p:sp>
        <p:nvSpPr>
          <p:cNvPr id="28" name="27 Sol Sağ Ok"/>
          <p:cNvSpPr/>
          <p:nvPr/>
        </p:nvSpPr>
        <p:spPr>
          <a:xfrm rot="21357798">
            <a:off x="2754680" y="4769279"/>
            <a:ext cx="1674771" cy="3146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Metin kutusu"/>
          <p:cNvSpPr txBox="1"/>
          <p:nvPr/>
        </p:nvSpPr>
        <p:spPr>
          <a:xfrm>
            <a:off x="1251812" y="5773294"/>
            <a:ext cx="1336431" cy="369332"/>
          </a:xfrm>
          <a:prstGeom prst="rect">
            <a:avLst/>
          </a:prstGeom>
          <a:noFill/>
        </p:spPr>
        <p:txBody>
          <a:bodyPr wrap="square" rtlCol="0">
            <a:spAutoFit/>
          </a:bodyPr>
          <a:lstStyle/>
          <a:p>
            <a:r>
              <a:rPr lang="tr-TR" b="1" dirty="0" smtClean="0"/>
              <a:t>MEDYA</a:t>
            </a:r>
            <a:endParaRPr lang="tr-TR" b="1" dirty="0"/>
          </a:p>
        </p:txBody>
      </p:sp>
      <p:sp>
        <p:nvSpPr>
          <p:cNvPr id="26" name="25 Metin kutusu"/>
          <p:cNvSpPr txBox="1"/>
          <p:nvPr/>
        </p:nvSpPr>
        <p:spPr>
          <a:xfrm rot="21342166">
            <a:off x="7215524" y="4282036"/>
            <a:ext cx="2332273" cy="338554"/>
          </a:xfrm>
          <a:prstGeom prst="rect">
            <a:avLst/>
          </a:prstGeom>
          <a:noFill/>
        </p:spPr>
        <p:txBody>
          <a:bodyPr wrap="square" rtlCol="0">
            <a:spAutoFit/>
          </a:bodyPr>
          <a:lstStyle/>
          <a:p>
            <a:r>
              <a:rPr lang="tr-TR" sz="1600" b="1" dirty="0" smtClean="0"/>
              <a:t>KOSGEB HİBE DESTEĞİ</a:t>
            </a:r>
            <a:endParaRPr lang="tr-TR" sz="1600" b="1" dirty="0"/>
          </a:p>
        </p:txBody>
      </p:sp>
      <p:sp>
        <p:nvSpPr>
          <p:cNvPr id="27" name="26 Metin kutusu"/>
          <p:cNvSpPr txBox="1"/>
          <p:nvPr/>
        </p:nvSpPr>
        <p:spPr>
          <a:xfrm rot="1378132">
            <a:off x="3043238" y="3014663"/>
            <a:ext cx="1643062" cy="369332"/>
          </a:xfrm>
          <a:prstGeom prst="rect">
            <a:avLst/>
          </a:prstGeom>
          <a:noFill/>
        </p:spPr>
        <p:txBody>
          <a:bodyPr wrap="square" rtlCol="0">
            <a:spAutoFit/>
          </a:bodyPr>
          <a:lstStyle/>
          <a:p>
            <a:r>
              <a:rPr lang="tr-TR" b="1" dirty="0" smtClean="0"/>
              <a:t>BURS İMKANI</a:t>
            </a:r>
            <a:endParaRPr lang="tr-TR"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D:\ \belgeler\2015-2016 bahar takev\hedeflerimiz\images.png"/>
          <p:cNvPicPr>
            <a:picLocks noChangeAspect="1" noChangeArrowheads="1"/>
          </p:cNvPicPr>
          <p:nvPr/>
        </p:nvPicPr>
        <p:blipFill>
          <a:blip r:embed="rId2" cstate="print"/>
          <a:srcRect/>
          <a:stretch>
            <a:fillRect/>
          </a:stretch>
        </p:blipFill>
        <p:spPr bwMode="auto">
          <a:xfrm rot="20549128">
            <a:off x="6059682" y="860199"/>
            <a:ext cx="4381497" cy="2889248"/>
          </a:xfrm>
          <a:prstGeom prst="rect">
            <a:avLst/>
          </a:prstGeom>
          <a:noFill/>
        </p:spPr>
      </p:pic>
      <p:sp>
        <p:nvSpPr>
          <p:cNvPr id="2" name="Unvan 1"/>
          <p:cNvSpPr>
            <a:spLocks noGrp="1"/>
          </p:cNvSpPr>
          <p:nvPr>
            <p:ph type="ctrTitle"/>
          </p:nvPr>
        </p:nvSpPr>
        <p:spPr>
          <a:xfrm>
            <a:off x="969818" y="1437824"/>
            <a:ext cx="4752109" cy="2676975"/>
          </a:xfrm>
        </p:spPr>
        <p:txBody>
          <a:bodyPr>
            <a:normAutofit/>
          </a:bodyPr>
          <a:lstStyle/>
          <a:p>
            <a:pPr algn="ctr"/>
            <a:r>
              <a:rPr lang="tr-TR" dirty="0" smtClean="0"/>
              <a:t>MEKAS</a:t>
            </a:r>
            <a:br>
              <a:rPr lang="tr-TR" dirty="0" smtClean="0"/>
            </a:br>
            <a:r>
              <a:rPr lang="tr-TR" sz="3600" dirty="0" smtClean="0"/>
              <a:t>(Meslek Eğitimine </a:t>
            </a:r>
            <a:br>
              <a:rPr lang="tr-TR" sz="3600" dirty="0" smtClean="0"/>
            </a:br>
            <a:r>
              <a:rPr lang="tr-TR" sz="3600" dirty="0" smtClean="0"/>
              <a:t>Katılım Sağlama </a:t>
            </a:r>
            <a:br>
              <a:rPr lang="tr-TR" sz="3600" dirty="0" smtClean="0"/>
            </a:br>
            <a:r>
              <a:rPr lang="tr-TR" sz="3600" dirty="0" smtClean="0"/>
              <a:t>Projesi)</a:t>
            </a:r>
            <a:endParaRPr lang="tr-TR" sz="3600" dirty="0"/>
          </a:p>
        </p:txBody>
      </p:sp>
      <p:sp>
        <p:nvSpPr>
          <p:cNvPr id="3" name="Alt Başlık 2"/>
          <p:cNvSpPr>
            <a:spLocks noGrp="1"/>
          </p:cNvSpPr>
          <p:nvPr>
            <p:ph type="subTitle" idx="1"/>
          </p:nvPr>
        </p:nvSpPr>
        <p:spPr/>
        <p:txBody>
          <a:bodyPr>
            <a:normAutofit fontScale="47500" lnSpcReduction="20000"/>
          </a:bodyPr>
          <a:lstStyle/>
          <a:p>
            <a:endParaRPr lang="tr-TR" dirty="0" smtClean="0"/>
          </a:p>
          <a:p>
            <a:endParaRPr lang="tr-TR" dirty="0"/>
          </a:p>
          <a:p>
            <a:r>
              <a:rPr lang="tr-TR" dirty="0" smtClean="0"/>
              <a:t>Aydın İl Milli Eğitim Müdürlüğü</a:t>
            </a:r>
          </a:p>
          <a:p>
            <a:r>
              <a:rPr lang="tr-TR" dirty="0" smtClean="0"/>
              <a:t>Aralık 2017</a:t>
            </a:r>
            <a:endParaRPr lang="tr-TR" dirty="0"/>
          </a:p>
        </p:txBody>
      </p:sp>
      <p:pic>
        <p:nvPicPr>
          <p:cNvPr id="10" name="Picture 3" descr="D:\ \hedeflerimiz.jpg"/>
          <p:cNvPicPr>
            <a:picLocks noChangeAspect="1" noChangeArrowheads="1"/>
          </p:cNvPicPr>
          <p:nvPr/>
        </p:nvPicPr>
        <p:blipFill>
          <a:blip r:embed="rId3" cstate="print"/>
          <a:srcRect/>
          <a:stretch>
            <a:fillRect/>
          </a:stretch>
        </p:blipFill>
        <p:spPr bwMode="auto">
          <a:xfrm flipH="1">
            <a:off x="215267" y="180110"/>
            <a:ext cx="3235602" cy="1427017"/>
          </a:xfrm>
          <a:prstGeom prst="rect">
            <a:avLst/>
          </a:prstGeom>
          <a:noFill/>
        </p:spPr>
      </p:pic>
    </p:spTree>
    <p:extLst>
      <p:ext uri="{BB962C8B-B14F-4D97-AF65-F5344CB8AC3E}">
        <p14:creationId xmlns="" xmlns:p14="http://schemas.microsoft.com/office/powerpoint/2010/main" val="4011604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18565" y="1788457"/>
            <a:ext cx="2608729" cy="2554545"/>
          </a:xfrm>
          <a:prstGeom prst="rect">
            <a:avLst/>
          </a:prstGeom>
          <a:noFill/>
        </p:spPr>
        <p:txBody>
          <a:bodyPr wrap="square" rtlCol="0">
            <a:spAutoFit/>
          </a:bodyPr>
          <a:lstStyle/>
          <a:p>
            <a:pPr algn="ctr"/>
            <a:r>
              <a:rPr lang="tr-TR" sz="4000" b="1" dirty="0" smtClean="0">
                <a:solidFill>
                  <a:srgbClr val="FF0000"/>
                </a:solidFill>
              </a:rPr>
              <a:t>Peki </a:t>
            </a:r>
          </a:p>
          <a:p>
            <a:pPr algn="ctr"/>
            <a:r>
              <a:rPr lang="tr-TR" sz="4000" b="1" dirty="0" smtClean="0">
                <a:solidFill>
                  <a:srgbClr val="FF0000"/>
                </a:solidFill>
              </a:rPr>
              <a:t>nerede </a:t>
            </a:r>
          </a:p>
          <a:p>
            <a:pPr algn="ctr"/>
            <a:r>
              <a:rPr lang="tr-TR" sz="4000" b="1" dirty="0" smtClean="0">
                <a:solidFill>
                  <a:srgbClr val="FF0000"/>
                </a:solidFill>
              </a:rPr>
              <a:t>hata</a:t>
            </a:r>
          </a:p>
          <a:p>
            <a:pPr algn="ctr"/>
            <a:r>
              <a:rPr lang="tr-TR" sz="4000" b="1" dirty="0" smtClean="0">
                <a:solidFill>
                  <a:srgbClr val="FF0000"/>
                </a:solidFill>
              </a:rPr>
              <a:t>yapıyoruz?</a:t>
            </a:r>
            <a:endParaRPr lang="tr-TR" sz="4000" b="1" dirty="0">
              <a:solidFill>
                <a:srgbClr val="FF0000"/>
              </a:solidFill>
            </a:endParaRPr>
          </a:p>
        </p:txBody>
      </p:sp>
      <p:pic>
        <p:nvPicPr>
          <p:cNvPr id="4" name="Picture 2" descr="C:\Users\Uzem-29\Desktop\Resim1.jpg"/>
          <p:cNvPicPr>
            <a:picLocks noChangeAspect="1" noChangeArrowheads="1"/>
          </p:cNvPicPr>
          <p:nvPr/>
        </p:nvPicPr>
        <p:blipFill>
          <a:blip r:embed="rId2" cstate="print"/>
          <a:srcRect/>
          <a:stretch>
            <a:fillRect/>
          </a:stretch>
        </p:blipFill>
        <p:spPr bwMode="auto">
          <a:xfrm>
            <a:off x="3807098" y="1627778"/>
            <a:ext cx="6539507" cy="4235140"/>
          </a:xfrm>
          <a:prstGeom prst="rect">
            <a:avLst/>
          </a:prstGeom>
          <a:noFill/>
        </p:spPr>
      </p:pic>
      <p:sp>
        <p:nvSpPr>
          <p:cNvPr id="5" name="4 Dikdörtgen"/>
          <p:cNvSpPr/>
          <p:nvPr/>
        </p:nvSpPr>
        <p:spPr>
          <a:xfrm>
            <a:off x="4706469" y="712694"/>
            <a:ext cx="4867824" cy="645458"/>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Buzdağı Yanılsaması</a:t>
            </a:r>
            <a:endPar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5499848" y="5862918"/>
            <a:ext cx="4262718" cy="369332"/>
          </a:xfrm>
          <a:prstGeom prst="rect">
            <a:avLst/>
          </a:prstGeom>
          <a:noFill/>
        </p:spPr>
        <p:txBody>
          <a:bodyPr wrap="square" rtlCol="0">
            <a:spAutoFit/>
          </a:bodyPr>
          <a:lstStyle/>
          <a:p>
            <a:r>
              <a:rPr lang="tr-TR" dirty="0" smtClean="0"/>
              <a:t>OKULLARA OLAN BAŞARI ALGILARIMIZ</a:t>
            </a:r>
            <a:endParaRPr lang="tr-TR" dirty="0"/>
          </a:p>
        </p:txBody>
      </p:sp>
      <p:sp>
        <p:nvSpPr>
          <p:cNvPr id="6" name="5 Metin kutusu"/>
          <p:cNvSpPr txBox="1"/>
          <p:nvPr/>
        </p:nvSpPr>
        <p:spPr>
          <a:xfrm>
            <a:off x="228599" y="5378824"/>
            <a:ext cx="3402106" cy="369332"/>
          </a:xfrm>
          <a:prstGeom prst="rect">
            <a:avLst/>
          </a:prstGeom>
          <a:noFill/>
        </p:spPr>
        <p:txBody>
          <a:bodyPr wrap="square" rtlCol="0">
            <a:spAutoFit/>
          </a:bodyPr>
          <a:lstStyle/>
          <a:p>
            <a:r>
              <a:rPr lang="tr-TR" dirty="0" smtClean="0"/>
              <a:t>BİZ BAŞARIYA NASIL BAKIYORUZ?</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slekler ile ilgili gö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l="1881" r="4232"/>
          <a:stretch>
            <a:fillRect/>
          </a:stretch>
        </p:blipFill>
        <p:spPr bwMode="auto">
          <a:xfrm>
            <a:off x="510988" y="1828800"/>
            <a:ext cx="8512956" cy="446048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Metin kutusu"/>
          <p:cNvSpPr txBox="1"/>
          <p:nvPr/>
        </p:nvSpPr>
        <p:spPr>
          <a:xfrm>
            <a:off x="793377" y="295835"/>
            <a:ext cx="2164976" cy="1200329"/>
          </a:xfrm>
          <a:prstGeom prst="rect">
            <a:avLst/>
          </a:prstGeom>
          <a:solidFill>
            <a:srgbClr val="0000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2400" dirty="0" smtClean="0"/>
              <a:t>Sanal değerler ve </a:t>
            </a:r>
          </a:p>
          <a:p>
            <a:pPr algn="ctr"/>
            <a:r>
              <a:rPr lang="tr-TR" sz="2400" dirty="0" smtClean="0"/>
              <a:t>etiketler</a:t>
            </a:r>
            <a:endParaRPr lang="tr-TR" sz="2400" dirty="0"/>
          </a:p>
        </p:txBody>
      </p:sp>
      <p:sp>
        <p:nvSpPr>
          <p:cNvPr id="9" name="8 Sağ Ok"/>
          <p:cNvSpPr/>
          <p:nvPr/>
        </p:nvSpPr>
        <p:spPr>
          <a:xfrm>
            <a:off x="3119718" y="618566"/>
            <a:ext cx="1411941" cy="510988"/>
          </a:xfrm>
          <a:prstGeom prst="rightArrow">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10" name="9 Metin kutusu"/>
          <p:cNvSpPr txBox="1"/>
          <p:nvPr/>
        </p:nvSpPr>
        <p:spPr>
          <a:xfrm>
            <a:off x="5002306" y="416859"/>
            <a:ext cx="2528048" cy="923330"/>
          </a:xfrm>
          <a:prstGeom prst="rect">
            <a:avLst/>
          </a:prstGeom>
          <a:solidFill>
            <a:srgbClr val="0000FF"/>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tr-TR" dirty="0" smtClean="0"/>
              <a:t>Kişinin karakter etiketleri (Güvenilir, saygın…)</a:t>
            </a:r>
          </a:p>
          <a:p>
            <a:r>
              <a:rPr lang="tr-TR" dirty="0" smtClean="0"/>
              <a:t>Meslek algımız</a:t>
            </a:r>
            <a:endParaRPr lang="tr-TR" dirty="0"/>
          </a:p>
        </p:txBody>
      </p:sp>
      <p:sp>
        <p:nvSpPr>
          <p:cNvPr id="12" name="11 Sağ Ok"/>
          <p:cNvSpPr/>
          <p:nvPr/>
        </p:nvSpPr>
        <p:spPr>
          <a:xfrm>
            <a:off x="7871013" y="690284"/>
            <a:ext cx="1461246" cy="510988"/>
          </a:xfrm>
          <a:prstGeom prst="rightArrow">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13" name="12 Metin kutusu"/>
          <p:cNvSpPr txBox="1"/>
          <p:nvPr/>
        </p:nvSpPr>
        <p:spPr>
          <a:xfrm>
            <a:off x="9498105" y="502023"/>
            <a:ext cx="1905001" cy="707886"/>
          </a:xfrm>
          <a:prstGeom prst="rect">
            <a:avLst/>
          </a:prstGeom>
          <a:solidFill>
            <a:srgbClr val="0000FF"/>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tr-TR" sz="2000" dirty="0" smtClean="0"/>
              <a:t>Okul seçimi (Meslek Seçimi)</a:t>
            </a:r>
            <a:endParaRPr lang="tr-TR" sz="2000" dirty="0"/>
          </a:p>
        </p:txBody>
      </p:sp>
      <p:sp>
        <p:nvSpPr>
          <p:cNvPr id="1028" name="AutoShape 4" descr="soru işaret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soru işaret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1" name="Picture 7" descr="C:\Users\Uzem-29\Desktop\soru.jpg"/>
          <p:cNvPicPr>
            <a:picLocks noChangeAspect="1" noChangeArrowheads="1"/>
          </p:cNvPicPr>
          <p:nvPr/>
        </p:nvPicPr>
        <p:blipFill>
          <a:blip r:embed="rId3" cstate="print"/>
          <a:srcRect l="8252" r="8972"/>
          <a:stretch>
            <a:fillRect/>
          </a:stretch>
        </p:blipFill>
        <p:spPr bwMode="auto">
          <a:xfrm>
            <a:off x="9120565" y="2575672"/>
            <a:ext cx="3071435" cy="2429198"/>
          </a:xfrm>
          <a:prstGeom prst="rect">
            <a:avLst/>
          </a:prstGeom>
          <a:noFill/>
        </p:spPr>
      </p:pic>
      <p:sp>
        <p:nvSpPr>
          <p:cNvPr id="2" name="Metin kutusu 1"/>
          <p:cNvSpPr txBox="1"/>
          <p:nvPr/>
        </p:nvSpPr>
        <p:spPr>
          <a:xfrm>
            <a:off x="3576918" y="1496164"/>
            <a:ext cx="5755341" cy="369332"/>
          </a:xfrm>
          <a:prstGeom prst="rect">
            <a:avLst/>
          </a:prstGeom>
          <a:noFill/>
        </p:spPr>
        <p:txBody>
          <a:bodyPr wrap="square" rtlCol="0">
            <a:spAutoFit/>
          </a:bodyPr>
          <a:lstStyle/>
          <a:p>
            <a:pPr algn="ctr"/>
            <a:r>
              <a:rPr lang="tr-TR" dirty="0" smtClean="0"/>
              <a:t>OKUL ALGILARIMIZ</a:t>
            </a:r>
            <a:endParaRPr lang="tr-TR" dirty="0"/>
          </a:p>
        </p:txBody>
      </p:sp>
      <p:sp>
        <p:nvSpPr>
          <p:cNvPr id="3" name="Metin kutusu 2"/>
          <p:cNvSpPr txBox="1"/>
          <p:nvPr/>
        </p:nvSpPr>
        <p:spPr>
          <a:xfrm>
            <a:off x="9120565" y="4746812"/>
            <a:ext cx="2753188" cy="369332"/>
          </a:xfrm>
          <a:prstGeom prst="rect">
            <a:avLst/>
          </a:prstGeom>
          <a:noFill/>
        </p:spPr>
        <p:txBody>
          <a:bodyPr wrap="square" rtlCol="0">
            <a:spAutoFit/>
          </a:bodyPr>
          <a:lstStyle/>
          <a:p>
            <a:r>
              <a:rPr lang="tr-TR" dirty="0" smtClean="0"/>
              <a:t>BİLİÇALTI NASIL İŞLER?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Yuvarlatılmış Dikdörtgen"/>
          <p:cNvSpPr/>
          <p:nvPr/>
        </p:nvSpPr>
        <p:spPr>
          <a:xfrm>
            <a:off x="721657" y="678873"/>
            <a:ext cx="1842655" cy="102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FEN LİSESİ</a:t>
            </a:r>
          </a:p>
          <a:p>
            <a:pPr algn="ctr"/>
            <a:r>
              <a:rPr lang="tr-TR" dirty="0" smtClean="0"/>
              <a:t>495</a:t>
            </a:r>
            <a:endParaRPr lang="tr-TR" dirty="0"/>
          </a:p>
        </p:txBody>
      </p:sp>
      <p:sp>
        <p:nvSpPr>
          <p:cNvPr id="27" name="26 Sağ Ok"/>
          <p:cNvSpPr/>
          <p:nvPr/>
        </p:nvSpPr>
        <p:spPr>
          <a:xfrm>
            <a:off x="2689003" y="900545"/>
            <a:ext cx="692728" cy="401784"/>
          </a:xfrm>
          <a:prstGeom prst="rightArrow">
            <a:avLst>
              <a:gd name="adj1" fmla="val 50000"/>
              <a:gd name="adj2" fmla="val 57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27 Yuvarlatılmış Dikdörtgen"/>
          <p:cNvSpPr/>
          <p:nvPr/>
        </p:nvSpPr>
        <p:spPr>
          <a:xfrm>
            <a:off x="3492566" y="706582"/>
            <a:ext cx="1773382" cy="983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p>
          <a:p>
            <a:endParaRPr lang="tr-TR" dirty="0" smtClean="0"/>
          </a:p>
          <a:p>
            <a:endParaRPr lang="tr-TR" dirty="0" smtClean="0"/>
          </a:p>
          <a:p>
            <a:pPr algn="ctr"/>
            <a:r>
              <a:rPr lang="tr-TR" dirty="0" smtClean="0"/>
              <a:t>ADNAN MENDERES A.L.</a:t>
            </a:r>
          </a:p>
          <a:p>
            <a:pPr algn="ctr"/>
            <a:r>
              <a:rPr lang="tr-TR" dirty="0" smtClean="0"/>
              <a:t>484</a:t>
            </a:r>
          </a:p>
          <a:p>
            <a:endParaRPr lang="tr-TR" dirty="0" smtClean="0"/>
          </a:p>
          <a:p>
            <a:endParaRPr lang="tr-TR" dirty="0" smtClean="0"/>
          </a:p>
          <a:p>
            <a:pPr algn="ctr"/>
            <a:endParaRPr lang="tr-TR" dirty="0" smtClean="0"/>
          </a:p>
        </p:txBody>
      </p:sp>
      <p:sp>
        <p:nvSpPr>
          <p:cNvPr id="30" name="29 Sağ Ok"/>
          <p:cNvSpPr/>
          <p:nvPr/>
        </p:nvSpPr>
        <p:spPr>
          <a:xfrm>
            <a:off x="5390639" y="845127"/>
            <a:ext cx="69272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30 Yuvarlatılmış Dikdörtgen"/>
          <p:cNvSpPr/>
          <p:nvPr/>
        </p:nvSpPr>
        <p:spPr>
          <a:xfrm>
            <a:off x="6249621" y="720435"/>
            <a:ext cx="1870363" cy="9698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p>
          <a:p>
            <a:endParaRPr lang="tr-TR" dirty="0" smtClean="0"/>
          </a:p>
          <a:p>
            <a:endParaRPr lang="tr-TR" dirty="0" smtClean="0"/>
          </a:p>
          <a:p>
            <a:pPr algn="ctr"/>
            <a:r>
              <a:rPr lang="tr-TR" dirty="0" smtClean="0"/>
              <a:t>SÜLEYMAN DEMİREL A.L.</a:t>
            </a:r>
          </a:p>
          <a:p>
            <a:pPr algn="ctr"/>
            <a:r>
              <a:rPr lang="tr-TR" dirty="0" smtClean="0"/>
              <a:t>476</a:t>
            </a:r>
          </a:p>
          <a:p>
            <a:pPr algn="ctr"/>
            <a:endParaRPr lang="tr-TR" dirty="0" smtClean="0"/>
          </a:p>
          <a:p>
            <a:endParaRPr lang="tr-TR" dirty="0" smtClean="0"/>
          </a:p>
          <a:p>
            <a:pPr algn="ctr"/>
            <a:endParaRPr lang="tr-TR" dirty="0" smtClean="0"/>
          </a:p>
        </p:txBody>
      </p:sp>
      <p:sp>
        <p:nvSpPr>
          <p:cNvPr id="32" name="31 Sağ Ok"/>
          <p:cNvSpPr/>
          <p:nvPr/>
        </p:nvSpPr>
        <p:spPr>
          <a:xfrm>
            <a:off x="8161549" y="886691"/>
            <a:ext cx="70658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32 Yuvarlatılmış Dikdörtgen"/>
          <p:cNvSpPr/>
          <p:nvPr/>
        </p:nvSpPr>
        <p:spPr>
          <a:xfrm>
            <a:off x="8951258" y="720436"/>
            <a:ext cx="1828799" cy="1025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smtClean="0"/>
          </a:p>
          <a:p>
            <a:endParaRPr lang="tr-TR" dirty="0" smtClean="0"/>
          </a:p>
          <a:p>
            <a:endParaRPr lang="tr-TR" dirty="0" smtClean="0"/>
          </a:p>
          <a:p>
            <a:pPr algn="ctr"/>
            <a:r>
              <a:rPr lang="tr-TR" dirty="0" smtClean="0"/>
              <a:t>ATATÜRK A.L.</a:t>
            </a:r>
          </a:p>
          <a:p>
            <a:pPr algn="ctr"/>
            <a:r>
              <a:rPr lang="tr-TR" dirty="0" smtClean="0"/>
              <a:t>468</a:t>
            </a:r>
          </a:p>
          <a:p>
            <a:endParaRPr lang="tr-TR" dirty="0" smtClean="0"/>
          </a:p>
          <a:p>
            <a:pPr algn="ctr"/>
            <a:endParaRPr lang="tr-TR" dirty="0" smtClean="0"/>
          </a:p>
        </p:txBody>
      </p:sp>
      <p:sp>
        <p:nvSpPr>
          <p:cNvPr id="34" name="33 Aşağı Ok"/>
          <p:cNvSpPr/>
          <p:nvPr/>
        </p:nvSpPr>
        <p:spPr>
          <a:xfrm>
            <a:off x="9574712" y="1842654"/>
            <a:ext cx="484632" cy="651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34 Yuvarlatılmış Dikdörtgen"/>
          <p:cNvSpPr/>
          <p:nvPr/>
        </p:nvSpPr>
        <p:spPr>
          <a:xfrm>
            <a:off x="9034385" y="2604655"/>
            <a:ext cx="1787236" cy="969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SOSYAL  BİLİMLER LİSESİ</a:t>
            </a:r>
          </a:p>
          <a:p>
            <a:pPr algn="ctr"/>
            <a:r>
              <a:rPr lang="tr-TR" dirty="0" smtClean="0"/>
              <a:t>454</a:t>
            </a:r>
            <a:endParaRPr lang="tr-TR" dirty="0"/>
          </a:p>
        </p:txBody>
      </p:sp>
      <p:sp>
        <p:nvSpPr>
          <p:cNvPr id="36" name="35 Sol Ok"/>
          <p:cNvSpPr/>
          <p:nvPr/>
        </p:nvSpPr>
        <p:spPr>
          <a:xfrm>
            <a:off x="8244675" y="2909455"/>
            <a:ext cx="71517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36 Yuvarlatılmış Dikdörtgen"/>
          <p:cNvSpPr/>
          <p:nvPr/>
        </p:nvSpPr>
        <p:spPr>
          <a:xfrm>
            <a:off x="6415875" y="2590799"/>
            <a:ext cx="1787236" cy="969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CUMHURİYET A.L</a:t>
            </a:r>
          </a:p>
          <a:p>
            <a:pPr algn="ctr"/>
            <a:r>
              <a:rPr lang="tr-TR" dirty="0" smtClean="0"/>
              <a:t>428</a:t>
            </a:r>
            <a:endParaRPr lang="tr-TR" dirty="0"/>
          </a:p>
        </p:txBody>
      </p:sp>
      <p:sp>
        <p:nvSpPr>
          <p:cNvPr id="38" name="37 Sol Ok"/>
          <p:cNvSpPr/>
          <p:nvPr/>
        </p:nvSpPr>
        <p:spPr>
          <a:xfrm>
            <a:off x="5543039" y="2895601"/>
            <a:ext cx="71517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40 Yuvarlatılmış Dikdörtgen"/>
          <p:cNvSpPr/>
          <p:nvPr/>
        </p:nvSpPr>
        <p:spPr>
          <a:xfrm>
            <a:off x="3644965" y="2660072"/>
            <a:ext cx="1787236" cy="969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EFELER A.L.</a:t>
            </a:r>
          </a:p>
          <a:p>
            <a:pPr algn="ctr"/>
            <a:r>
              <a:rPr lang="tr-TR" dirty="0" smtClean="0"/>
              <a:t>396</a:t>
            </a:r>
          </a:p>
        </p:txBody>
      </p:sp>
      <p:sp>
        <p:nvSpPr>
          <p:cNvPr id="42" name="41 Sol Ok"/>
          <p:cNvSpPr/>
          <p:nvPr/>
        </p:nvSpPr>
        <p:spPr>
          <a:xfrm>
            <a:off x="2730566" y="2854037"/>
            <a:ext cx="71517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42 Yuvarlatılmış Dikdörtgen"/>
          <p:cNvSpPr/>
          <p:nvPr/>
        </p:nvSpPr>
        <p:spPr>
          <a:xfrm>
            <a:off x="804783" y="2687781"/>
            <a:ext cx="1787236" cy="969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MEHMET TUNCER A.L. (ÇİNE)</a:t>
            </a:r>
          </a:p>
          <a:p>
            <a:pPr algn="ctr"/>
            <a:r>
              <a:rPr lang="tr-TR" sz="1600" dirty="0" smtClean="0"/>
              <a:t>366</a:t>
            </a:r>
          </a:p>
        </p:txBody>
      </p:sp>
      <p:sp>
        <p:nvSpPr>
          <p:cNvPr id="44" name="43 Aşağı Ok"/>
          <p:cNvSpPr/>
          <p:nvPr/>
        </p:nvSpPr>
        <p:spPr>
          <a:xfrm>
            <a:off x="1455948" y="3809999"/>
            <a:ext cx="484632" cy="651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44 Yuvarlatılmış Dikdörtgen"/>
          <p:cNvSpPr/>
          <p:nvPr/>
        </p:nvSpPr>
        <p:spPr>
          <a:xfrm>
            <a:off x="860201" y="4655127"/>
            <a:ext cx="1787236" cy="969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BOZDOĞAN ANADOLU LİSESİ</a:t>
            </a:r>
          </a:p>
          <a:p>
            <a:pPr algn="ctr"/>
            <a:r>
              <a:rPr lang="tr-TR" sz="1600" dirty="0" smtClean="0"/>
              <a:t>364</a:t>
            </a:r>
          </a:p>
        </p:txBody>
      </p:sp>
      <p:sp>
        <p:nvSpPr>
          <p:cNvPr id="47" name="46 Sağ Ok"/>
          <p:cNvSpPr/>
          <p:nvPr/>
        </p:nvSpPr>
        <p:spPr>
          <a:xfrm>
            <a:off x="2785985" y="4876799"/>
            <a:ext cx="692728" cy="401784"/>
          </a:xfrm>
          <a:prstGeom prst="rightArrow">
            <a:avLst>
              <a:gd name="adj1" fmla="val 50000"/>
              <a:gd name="adj2" fmla="val 57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47 Yuvarlatılmış Dikdörtgen"/>
          <p:cNvSpPr/>
          <p:nvPr/>
        </p:nvSpPr>
        <p:spPr>
          <a:xfrm>
            <a:off x="3644964" y="4599709"/>
            <a:ext cx="1787236" cy="969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MESLEKİ VE TEKNİK A.L. (DİDİM)</a:t>
            </a:r>
          </a:p>
          <a:p>
            <a:pPr algn="ctr"/>
            <a:r>
              <a:rPr lang="tr-TR" sz="1600" dirty="0" smtClean="0"/>
              <a:t>359</a:t>
            </a:r>
          </a:p>
        </p:txBody>
      </p:sp>
      <p:sp>
        <p:nvSpPr>
          <p:cNvPr id="49" name="48 Sağ Ok"/>
          <p:cNvSpPr/>
          <p:nvPr/>
        </p:nvSpPr>
        <p:spPr>
          <a:xfrm>
            <a:off x="5612312" y="4807526"/>
            <a:ext cx="692728" cy="401784"/>
          </a:xfrm>
          <a:prstGeom prst="rightArrow">
            <a:avLst>
              <a:gd name="adj1" fmla="val 50000"/>
              <a:gd name="adj2" fmla="val 57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49 Yuvarlatılmış Dikdörtgen"/>
          <p:cNvSpPr/>
          <p:nvPr/>
        </p:nvSpPr>
        <p:spPr>
          <a:xfrm>
            <a:off x="6443583" y="4544290"/>
            <a:ext cx="1787236" cy="969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MEHMET AKİF ERSOY M.T.A.L.</a:t>
            </a:r>
          </a:p>
          <a:p>
            <a:pPr algn="ctr"/>
            <a:r>
              <a:rPr lang="tr-TR" dirty="0" smtClean="0"/>
              <a:t>242</a:t>
            </a:r>
          </a:p>
        </p:txBody>
      </p:sp>
      <p:sp>
        <p:nvSpPr>
          <p:cNvPr id="51" name="50 Sağ Ok"/>
          <p:cNvSpPr/>
          <p:nvPr/>
        </p:nvSpPr>
        <p:spPr>
          <a:xfrm>
            <a:off x="8410930" y="4835235"/>
            <a:ext cx="692728" cy="401784"/>
          </a:xfrm>
          <a:prstGeom prst="rightArrow">
            <a:avLst>
              <a:gd name="adj1" fmla="val 50000"/>
              <a:gd name="adj2" fmla="val 57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51 Yuvarlatılmış Dikdörtgen"/>
          <p:cNvSpPr/>
          <p:nvPr/>
        </p:nvSpPr>
        <p:spPr>
          <a:xfrm>
            <a:off x="9134625" y="4558144"/>
            <a:ext cx="1787236" cy="969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ZÜBEYDE HANIM M.T.A.L.</a:t>
            </a:r>
          </a:p>
          <a:p>
            <a:pPr algn="ctr"/>
            <a:r>
              <a:rPr lang="tr-TR" dirty="0" smtClean="0"/>
              <a:t>161</a:t>
            </a:r>
          </a:p>
        </p:txBody>
      </p:sp>
      <p:sp>
        <p:nvSpPr>
          <p:cNvPr id="53" name="52 Metin kutusu"/>
          <p:cNvSpPr txBox="1"/>
          <p:nvPr/>
        </p:nvSpPr>
        <p:spPr>
          <a:xfrm>
            <a:off x="512618" y="0"/>
            <a:ext cx="10640291" cy="523220"/>
          </a:xfrm>
          <a:prstGeom prst="rect">
            <a:avLst/>
          </a:prstGeom>
          <a:noFill/>
        </p:spPr>
        <p:txBody>
          <a:bodyPr wrap="square" rtlCol="0">
            <a:spAutoFit/>
          </a:bodyPr>
          <a:lstStyle/>
          <a:p>
            <a:pPr algn="ctr"/>
            <a:r>
              <a:rPr lang="tr-TR" sz="2800" b="1" i="1" dirty="0" smtClean="0">
                <a:solidFill>
                  <a:schemeClr val="bg2">
                    <a:lumMod val="10000"/>
                  </a:schemeClr>
                </a:solidFill>
              </a:rPr>
              <a:t>AYDIN İLİ LİSELERİNİN YERLEŞTİRME TABAN PUAN  ÖRNEKLERİ</a:t>
            </a:r>
            <a:endParaRPr lang="tr-TR" sz="2800" b="1" i="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2 Yuvarlatılmış Dikdörtgen"/>
          <p:cNvSpPr/>
          <p:nvPr/>
        </p:nvSpPr>
        <p:spPr>
          <a:xfrm>
            <a:off x="1011132" y="4633928"/>
            <a:ext cx="2371045" cy="1612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FEN LİSESİ</a:t>
            </a:r>
          </a:p>
          <a:p>
            <a:pPr algn="ctr"/>
            <a:r>
              <a:rPr lang="tr-TR" sz="3200" dirty="0" smtClean="0"/>
              <a:t>495</a:t>
            </a:r>
            <a:endParaRPr lang="tr-TR" sz="3200" dirty="0"/>
          </a:p>
        </p:txBody>
      </p:sp>
      <p:pic>
        <p:nvPicPr>
          <p:cNvPr id="11266" name="Picture 2" descr="birey ile ilgili görsel sonuc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00442" y="4502032"/>
            <a:ext cx="4238625" cy="18764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ol Ok 4"/>
          <p:cNvSpPr/>
          <p:nvPr/>
        </p:nvSpPr>
        <p:spPr>
          <a:xfrm>
            <a:off x="3459296" y="5045725"/>
            <a:ext cx="2996588" cy="8482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9018645" y="4731744"/>
            <a:ext cx="2449913" cy="1200329"/>
          </a:xfrm>
          <a:prstGeom prst="rect">
            <a:avLst/>
          </a:prstGeom>
          <a:noFill/>
        </p:spPr>
        <p:txBody>
          <a:bodyPr wrap="square" rtlCol="0">
            <a:spAutoFit/>
          </a:bodyPr>
          <a:lstStyle/>
          <a:p>
            <a:r>
              <a:rPr lang="tr-TR" sz="7200" b="1" dirty="0" smtClean="0">
                <a:solidFill>
                  <a:srgbClr val="FF0000"/>
                </a:solidFill>
              </a:rPr>
              <a:t>150</a:t>
            </a:r>
            <a:endParaRPr lang="tr-TR" sz="6000" b="1" dirty="0">
              <a:solidFill>
                <a:srgbClr val="FF0000"/>
              </a:solidFill>
            </a:endParaRPr>
          </a:p>
        </p:txBody>
      </p:sp>
      <p:sp>
        <p:nvSpPr>
          <p:cNvPr id="7" name="Metin kutusu 6"/>
          <p:cNvSpPr txBox="1"/>
          <p:nvPr/>
        </p:nvSpPr>
        <p:spPr>
          <a:xfrm>
            <a:off x="9096455" y="610203"/>
            <a:ext cx="1718740" cy="3970318"/>
          </a:xfrm>
          <a:prstGeom prst="rect">
            <a:avLst/>
          </a:prstGeom>
          <a:noFill/>
        </p:spPr>
        <p:txBody>
          <a:bodyPr wrap="none" rtlCol="0">
            <a:spAutoFit/>
          </a:bodyPr>
          <a:lstStyle/>
          <a:p>
            <a:r>
              <a:rPr lang="tr-TR" sz="3200" dirty="0" smtClean="0">
                <a:solidFill>
                  <a:srgbClr val="FF0000"/>
                </a:solidFill>
              </a:rPr>
              <a:t>400</a:t>
            </a:r>
            <a:endParaRPr lang="tr-TR" sz="7200" dirty="0" smtClean="0">
              <a:solidFill>
                <a:srgbClr val="FF0000"/>
              </a:solidFill>
            </a:endParaRPr>
          </a:p>
          <a:p>
            <a:r>
              <a:rPr lang="tr-TR" sz="4000" dirty="0" smtClean="0">
                <a:solidFill>
                  <a:srgbClr val="FF0000"/>
                </a:solidFill>
              </a:rPr>
              <a:t>350</a:t>
            </a:r>
            <a:endParaRPr lang="tr-TR" sz="7200" dirty="0" smtClean="0">
              <a:solidFill>
                <a:srgbClr val="FF0000"/>
              </a:solidFill>
            </a:endParaRPr>
          </a:p>
          <a:p>
            <a:r>
              <a:rPr lang="tr-TR" sz="4800" dirty="0" smtClean="0">
                <a:solidFill>
                  <a:srgbClr val="FF0000"/>
                </a:solidFill>
              </a:rPr>
              <a:t>300</a:t>
            </a:r>
            <a:endParaRPr lang="tr-TR" sz="7200" dirty="0" smtClean="0">
              <a:solidFill>
                <a:srgbClr val="FF0000"/>
              </a:solidFill>
            </a:endParaRPr>
          </a:p>
          <a:p>
            <a:r>
              <a:rPr lang="tr-TR" sz="6000" dirty="0" smtClean="0">
                <a:solidFill>
                  <a:srgbClr val="FF0000"/>
                </a:solidFill>
              </a:rPr>
              <a:t>250</a:t>
            </a:r>
            <a:endParaRPr lang="tr-TR" sz="7200" dirty="0" smtClean="0">
              <a:solidFill>
                <a:srgbClr val="FF0000"/>
              </a:solidFill>
            </a:endParaRPr>
          </a:p>
          <a:p>
            <a:r>
              <a:rPr lang="tr-TR" sz="7200" dirty="0" smtClean="0">
                <a:solidFill>
                  <a:srgbClr val="FF0000"/>
                </a:solidFill>
              </a:rPr>
              <a:t>200</a:t>
            </a:r>
            <a:endParaRPr lang="tr-TR" sz="7200" dirty="0">
              <a:solidFill>
                <a:srgbClr val="FF0000"/>
              </a:solidFill>
            </a:endParaRPr>
          </a:p>
        </p:txBody>
      </p:sp>
    </p:spTree>
    <p:extLst>
      <p:ext uri="{BB962C8B-B14F-4D97-AF65-F5344CB8AC3E}">
        <p14:creationId xmlns="" xmlns:p14="http://schemas.microsoft.com/office/powerpoint/2010/main" val="2016125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2 Yuvarlatılmış Dikdörtgen"/>
          <p:cNvSpPr/>
          <p:nvPr/>
        </p:nvSpPr>
        <p:spPr>
          <a:xfrm>
            <a:off x="1011132" y="4633928"/>
            <a:ext cx="2371045" cy="1612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MESLEK LİSESİ</a:t>
            </a:r>
          </a:p>
          <a:p>
            <a:pPr algn="ctr"/>
            <a:r>
              <a:rPr lang="tr-TR" sz="3200" dirty="0" smtClean="0"/>
              <a:t>160</a:t>
            </a:r>
            <a:endParaRPr lang="tr-TR" sz="3200" dirty="0"/>
          </a:p>
        </p:txBody>
      </p:sp>
      <p:pic>
        <p:nvPicPr>
          <p:cNvPr id="11266" name="Picture 2" descr="birey ile ilgili görsel sonuc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00442" y="4502032"/>
            <a:ext cx="4238625" cy="18764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ol Ok 4"/>
          <p:cNvSpPr/>
          <p:nvPr/>
        </p:nvSpPr>
        <p:spPr>
          <a:xfrm>
            <a:off x="3459296" y="5045725"/>
            <a:ext cx="2996588" cy="8482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9018645" y="4731744"/>
            <a:ext cx="2449913" cy="1200329"/>
          </a:xfrm>
          <a:prstGeom prst="rect">
            <a:avLst/>
          </a:prstGeom>
          <a:noFill/>
        </p:spPr>
        <p:txBody>
          <a:bodyPr wrap="square" rtlCol="0">
            <a:spAutoFit/>
          </a:bodyPr>
          <a:lstStyle/>
          <a:p>
            <a:r>
              <a:rPr lang="tr-TR" sz="7200" b="1" dirty="0" smtClean="0">
                <a:solidFill>
                  <a:srgbClr val="FF0000"/>
                </a:solidFill>
              </a:rPr>
              <a:t>400</a:t>
            </a:r>
            <a:endParaRPr lang="tr-TR" sz="6000" b="1" dirty="0">
              <a:solidFill>
                <a:srgbClr val="FF0000"/>
              </a:solidFill>
            </a:endParaRPr>
          </a:p>
        </p:txBody>
      </p:sp>
      <p:sp>
        <p:nvSpPr>
          <p:cNvPr id="7" name="Metin kutusu 6"/>
          <p:cNvSpPr txBox="1"/>
          <p:nvPr/>
        </p:nvSpPr>
        <p:spPr>
          <a:xfrm>
            <a:off x="9096455" y="610203"/>
            <a:ext cx="1588897" cy="3970318"/>
          </a:xfrm>
          <a:prstGeom prst="rect">
            <a:avLst/>
          </a:prstGeom>
          <a:noFill/>
        </p:spPr>
        <p:txBody>
          <a:bodyPr wrap="none" rtlCol="0">
            <a:spAutoFit/>
          </a:bodyPr>
          <a:lstStyle/>
          <a:p>
            <a:r>
              <a:rPr lang="tr-TR" sz="3200" dirty="0" smtClean="0">
                <a:solidFill>
                  <a:srgbClr val="FF0000"/>
                </a:solidFill>
              </a:rPr>
              <a:t>150</a:t>
            </a:r>
            <a:endParaRPr lang="tr-TR" sz="7200" dirty="0" smtClean="0">
              <a:solidFill>
                <a:srgbClr val="FF0000"/>
              </a:solidFill>
            </a:endParaRPr>
          </a:p>
          <a:p>
            <a:r>
              <a:rPr lang="tr-TR" sz="4000" dirty="0" smtClean="0">
                <a:solidFill>
                  <a:srgbClr val="FF0000"/>
                </a:solidFill>
              </a:rPr>
              <a:t>200</a:t>
            </a:r>
            <a:endParaRPr lang="tr-TR" sz="7200" dirty="0" smtClean="0">
              <a:solidFill>
                <a:srgbClr val="FF0000"/>
              </a:solidFill>
            </a:endParaRPr>
          </a:p>
          <a:p>
            <a:r>
              <a:rPr lang="tr-TR" sz="4800" dirty="0" smtClean="0">
                <a:solidFill>
                  <a:srgbClr val="FF0000"/>
                </a:solidFill>
              </a:rPr>
              <a:t>250</a:t>
            </a:r>
            <a:endParaRPr lang="tr-TR" sz="7200" dirty="0" smtClean="0">
              <a:solidFill>
                <a:srgbClr val="FF0000"/>
              </a:solidFill>
            </a:endParaRPr>
          </a:p>
          <a:p>
            <a:r>
              <a:rPr lang="tr-TR" sz="6000" dirty="0" smtClean="0">
                <a:solidFill>
                  <a:srgbClr val="FF0000"/>
                </a:solidFill>
              </a:rPr>
              <a:t>300</a:t>
            </a:r>
            <a:endParaRPr lang="tr-TR" sz="7200" dirty="0" smtClean="0">
              <a:solidFill>
                <a:srgbClr val="FF0000"/>
              </a:solidFill>
            </a:endParaRPr>
          </a:p>
          <a:p>
            <a:r>
              <a:rPr lang="tr-TR" sz="7200" dirty="0" smtClean="0">
                <a:solidFill>
                  <a:srgbClr val="FF0000"/>
                </a:solidFill>
              </a:rPr>
              <a:t>350</a:t>
            </a:r>
            <a:endParaRPr lang="tr-TR" sz="7200" dirty="0">
              <a:solidFill>
                <a:srgbClr val="FF0000"/>
              </a:solidFill>
            </a:endParaRPr>
          </a:p>
        </p:txBody>
      </p:sp>
    </p:spTree>
    <p:extLst>
      <p:ext uri="{BB962C8B-B14F-4D97-AF65-F5344CB8AC3E}">
        <p14:creationId xmlns="" xmlns:p14="http://schemas.microsoft.com/office/powerpoint/2010/main" val="1042504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1211729" y="813796"/>
          <a:ext cx="9330765" cy="1493520"/>
        </p:xfrm>
        <a:graphic>
          <a:graphicData uri="http://schemas.openxmlformats.org/drawingml/2006/table">
            <a:tbl>
              <a:tblPr firstRow="1" bandRow="1">
                <a:tableStyleId>{2D5ABB26-0587-4C30-8999-92F81FD0307C}</a:tableStyleId>
              </a:tblPr>
              <a:tblGrid>
                <a:gridCol w="4718424"/>
                <a:gridCol w="2581836"/>
                <a:gridCol w="203050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0000"/>
                          </a:solidFill>
                        </a:rPr>
                        <a:t>ÖSYS Yerleştirme Sonuçlarına İlişkin Sayısal Bilgiler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000" b="1" dirty="0" smtClean="0">
                          <a:solidFill>
                            <a:srgbClr val="FF0000"/>
                          </a:solidFill>
                        </a:rPr>
                        <a:t>2016</a:t>
                      </a:r>
                      <a:endParaRPr lang="tr-TR"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000" b="1" dirty="0" smtClean="0">
                          <a:solidFill>
                            <a:srgbClr val="FF0000"/>
                          </a:solidFill>
                        </a:rPr>
                        <a:t>2017</a:t>
                      </a:r>
                      <a:endParaRPr lang="tr-TR"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Tercih Yapma Hakkı Olanlar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tr-TR" sz="2000" dirty="0" smtClean="0"/>
                        <a:t>1.957.626</a:t>
                      </a:r>
                      <a:endParaRPr lang="tr-T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tr-TR" sz="2000" dirty="0" smtClean="0"/>
                        <a:t>1.846.880</a:t>
                      </a:r>
                      <a:endParaRPr lang="tr-T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tr-TR" sz="2000" dirty="0" smtClean="0"/>
                        <a:t>Lisans – Ön Lisans Yerleşen Aday Sayıları</a:t>
                      </a:r>
                      <a:endParaRPr lang="tr-T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tr-TR" sz="2000" dirty="0" smtClean="0"/>
                        <a:t>792.249</a:t>
                      </a:r>
                      <a:endParaRPr lang="tr-T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tr-TR" sz="2000" dirty="0" smtClean="0"/>
                        <a:t>696.288</a:t>
                      </a:r>
                      <a:endParaRPr lang="tr-T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4274" name="Picture 2"/>
          <p:cNvPicPr>
            <a:picLocks noChangeAspect="1" noChangeArrowheads="1"/>
          </p:cNvPicPr>
          <p:nvPr/>
        </p:nvPicPr>
        <p:blipFill>
          <a:blip r:embed="rId3" cstate="print"/>
          <a:srcRect l="23771" t="9007" r="26828" b="45221"/>
          <a:stretch>
            <a:fillRect/>
          </a:stretch>
        </p:blipFill>
        <p:spPr bwMode="auto">
          <a:xfrm>
            <a:off x="215152" y="3092824"/>
            <a:ext cx="5808155" cy="3025587"/>
          </a:xfrm>
          <a:prstGeom prst="rect">
            <a:avLst/>
          </a:prstGeom>
          <a:noFill/>
          <a:ln w="9525">
            <a:noFill/>
            <a:miter lim="800000"/>
            <a:headEnd/>
            <a:tailEnd/>
          </a:ln>
        </p:spPr>
      </p:pic>
      <p:sp>
        <p:nvSpPr>
          <p:cNvPr id="5" name="4 Dikdörtgen"/>
          <p:cNvSpPr/>
          <p:nvPr/>
        </p:nvSpPr>
        <p:spPr>
          <a:xfrm>
            <a:off x="1278311" y="3177099"/>
            <a:ext cx="652743" cy="369332"/>
          </a:xfrm>
          <a:prstGeom prst="rect">
            <a:avLst/>
          </a:prstGeom>
        </p:spPr>
        <p:txBody>
          <a:bodyPr wrap="none">
            <a:spAutoFit/>
          </a:bodyPr>
          <a:lstStyle/>
          <a:p>
            <a:pPr algn="ctr"/>
            <a:r>
              <a:rPr lang="tr-TR" b="1" dirty="0" smtClean="0">
                <a:solidFill>
                  <a:srgbClr val="FF0000"/>
                </a:solidFill>
              </a:rPr>
              <a:t>2016</a:t>
            </a:r>
            <a:endParaRPr lang="tr-TR" b="1" dirty="0">
              <a:solidFill>
                <a:srgbClr val="FF0000"/>
              </a:solidFill>
            </a:endParaRPr>
          </a:p>
        </p:txBody>
      </p:sp>
      <p:pic>
        <p:nvPicPr>
          <p:cNvPr id="54275" name="Picture 3"/>
          <p:cNvPicPr>
            <a:picLocks noChangeAspect="1" noChangeArrowheads="1"/>
          </p:cNvPicPr>
          <p:nvPr/>
        </p:nvPicPr>
        <p:blipFill>
          <a:blip r:embed="rId4" cstate="print"/>
          <a:srcRect l="23715" t="13603" r="31638" b="43382"/>
          <a:stretch>
            <a:fillRect/>
          </a:stretch>
        </p:blipFill>
        <p:spPr bwMode="auto">
          <a:xfrm>
            <a:off x="6358388" y="3161179"/>
            <a:ext cx="5434683" cy="2943786"/>
          </a:xfrm>
          <a:prstGeom prst="rect">
            <a:avLst/>
          </a:prstGeom>
          <a:noFill/>
          <a:ln w="9525">
            <a:noFill/>
            <a:miter lim="800000"/>
            <a:headEnd/>
            <a:tailEnd/>
          </a:ln>
        </p:spPr>
      </p:pic>
      <p:sp>
        <p:nvSpPr>
          <p:cNvPr id="7" name="6 Dikdörtgen"/>
          <p:cNvSpPr/>
          <p:nvPr/>
        </p:nvSpPr>
        <p:spPr>
          <a:xfrm>
            <a:off x="7437064" y="3217440"/>
            <a:ext cx="652743" cy="369332"/>
          </a:xfrm>
          <a:prstGeom prst="rect">
            <a:avLst/>
          </a:prstGeom>
        </p:spPr>
        <p:txBody>
          <a:bodyPr wrap="none">
            <a:spAutoFit/>
          </a:bodyPr>
          <a:lstStyle/>
          <a:p>
            <a:r>
              <a:rPr lang="tr-TR" b="1" dirty="0" smtClean="0">
                <a:solidFill>
                  <a:srgbClr val="FF0000"/>
                </a:solidFill>
              </a:rPr>
              <a:t>2017</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4164</TotalTime>
  <Words>769</Words>
  <Application>Microsoft Office PowerPoint</Application>
  <PresentationFormat>Özel</PresentationFormat>
  <Paragraphs>232</Paragraphs>
  <Slides>32</Slides>
  <Notes>4</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Geçmişe bakış</vt:lpstr>
      <vt:lpstr> (Meslek Eğitimine Katılım Sağlama Projesi)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 </vt:lpstr>
      <vt:lpstr>Slayt 17</vt:lpstr>
      <vt:lpstr>Slayt 18</vt:lpstr>
      <vt:lpstr>AydınMEKAS       AMACIMIZ</vt:lpstr>
      <vt:lpstr>YENİ BİR OKUL </vt:lpstr>
      <vt:lpstr>Paydaşlar</vt:lpstr>
      <vt:lpstr>Uygulama</vt:lpstr>
      <vt:lpstr>Uygulama</vt:lpstr>
      <vt:lpstr>Uygulama</vt:lpstr>
      <vt:lpstr>Uygulama</vt:lpstr>
      <vt:lpstr>Uygulama</vt:lpstr>
      <vt:lpstr>Uygulama</vt:lpstr>
      <vt:lpstr>Süreç</vt:lpstr>
      <vt:lpstr>Slayt 29</vt:lpstr>
      <vt:lpstr>Slayt 30</vt:lpstr>
      <vt:lpstr>Slayt 31</vt:lpstr>
      <vt:lpstr>MEKAS (Meslek Eğitimine  Katılım Sağlama  Projesi)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MEKAS (Meslek Eğitimine Katılım Sağlama Projesi)</dc:title>
  <dc:creator>SuleymanCAGIL</dc:creator>
  <cp:lastModifiedBy>pc 1</cp:lastModifiedBy>
  <cp:revision>188</cp:revision>
  <dcterms:created xsi:type="dcterms:W3CDTF">2017-11-28T09:13:13Z</dcterms:created>
  <dcterms:modified xsi:type="dcterms:W3CDTF">2018-02-16T07:49:04Z</dcterms:modified>
</cp:coreProperties>
</file>